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9" r:id="rId3"/>
    <p:sldId id="260" r:id="rId4"/>
    <p:sldId id="261" r:id="rId5"/>
    <p:sldId id="262" r:id="rId6"/>
    <p:sldId id="265" r:id="rId7"/>
    <p:sldId id="266" r:id="rId8"/>
    <p:sldId id="268" r:id="rId9"/>
    <p:sldId id="263" r:id="rId10"/>
    <p:sldId id="269" r:id="rId11"/>
    <p:sldId id="267" r:id="rId12"/>
    <p:sldId id="270" r:id="rId13"/>
    <p:sldId id="271" r:id="rId14"/>
    <p:sldId id="272" r:id="rId15"/>
    <p:sldId id="27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129" autoAdjust="0"/>
    <p:restoredTop sz="94660"/>
  </p:normalViewPr>
  <p:slideViewPr>
    <p:cSldViewPr snapToGrid="0">
      <p:cViewPr varScale="1">
        <p:scale>
          <a:sx n="89" d="100"/>
          <a:sy n="89" d="100"/>
        </p:scale>
        <p:origin x="61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D71F6643-0C3F-4E6C-973E-3595C9942F8D}" type="datetimeFigureOut">
              <a:rPr lang="en-IN" smtClean="0"/>
              <a:t>23-01-2022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599FF4F-65B9-4F24-96B0-E89C52BFA0DC}" type="slidenum">
              <a:rPr lang="en-IN" smtClean="0"/>
              <a:t>‹#›</a:t>
            </a:fld>
            <a:endParaRPr lang="en-IN"/>
          </a:p>
        </p:txBody>
      </p:sp>
    </p:spTree>
    <p:extLst>
      <p:ext uri="{BB962C8B-B14F-4D97-AF65-F5344CB8AC3E}">
        <p14:creationId xmlns:p14="http://schemas.microsoft.com/office/powerpoint/2010/main" val="1911511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71F6643-0C3F-4E6C-973E-3595C9942F8D}" type="datetimeFigureOut">
              <a:rPr lang="en-IN" smtClean="0"/>
              <a:t>23-01-2022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599FF4F-65B9-4F24-96B0-E89C52BFA0DC}" type="slidenum">
              <a:rPr lang="en-IN" smtClean="0"/>
              <a:t>‹#›</a:t>
            </a:fld>
            <a:endParaRPr lang="en-IN"/>
          </a:p>
        </p:txBody>
      </p:sp>
    </p:spTree>
    <p:extLst>
      <p:ext uri="{BB962C8B-B14F-4D97-AF65-F5344CB8AC3E}">
        <p14:creationId xmlns:p14="http://schemas.microsoft.com/office/powerpoint/2010/main" val="2259312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71F6643-0C3F-4E6C-973E-3595C9942F8D}" type="datetimeFigureOut">
              <a:rPr lang="en-IN" smtClean="0"/>
              <a:t>23-01-2022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599FF4F-65B9-4F24-96B0-E89C52BFA0DC}" type="slidenum">
              <a:rPr lang="en-IN" smtClean="0"/>
              <a:t>‹#›</a:t>
            </a:fld>
            <a:endParaRPr lang="en-IN"/>
          </a:p>
        </p:txBody>
      </p:sp>
    </p:spTree>
    <p:extLst>
      <p:ext uri="{BB962C8B-B14F-4D97-AF65-F5344CB8AC3E}">
        <p14:creationId xmlns:p14="http://schemas.microsoft.com/office/powerpoint/2010/main" val="4136405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71F6643-0C3F-4E6C-973E-3595C9942F8D}" type="datetimeFigureOut">
              <a:rPr lang="en-IN" smtClean="0"/>
              <a:t>23-01-2022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599FF4F-65B9-4F24-96B0-E89C52BFA0DC}" type="slidenum">
              <a:rPr lang="en-IN" smtClean="0"/>
              <a:t>‹#›</a:t>
            </a:fld>
            <a:endParaRPr lang="en-IN"/>
          </a:p>
        </p:txBody>
      </p:sp>
    </p:spTree>
    <p:extLst>
      <p:ext uri="{BB962C8B-B14F-4D97-AF65-F5344CB8AC3E}">
        <p14:creationId xmlns:p14="http://schemas.microsoft.com/office/powerpoint/2010/main" val="1324300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1F6643-0C3F-4E6C-973E-3595C9942F8D}" type="datetimeFigureOut">
              <a:rPr lang="en-IN" smtClean="0"/>
              <a:t>23-01-2022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599FF4F-65B9-4F24-96B0-E89C52BFA0DC}" type="slidenum">
              <a:rPr lang="en-IN" smtClean="0"/>
              <a:t>‹#›</a:t>
            </a:fld>
            <a:endParaRPr lang="en-IN"/>
          </a:p>
        </p:txBody>
      </p:sp>
    </p:spTree>
    <p:extLst>
      <p:ext uri="{BB962C8B-B14F-4D97-AF65-F5344CB8AC3E}">
        <p14:creationId xmlns:p14="http://schemas.microsoft.com/office/powerpoint/2010/main" val="26493750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D71F6643-0C3F-4E6C-973E-3595C9942F8D}" type="datetimeFigureOut">
              <a:rPr lang="en-IN" smtClean="0"/>
              <a:t>23-01-2022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599FF4F-65B9-4F24-96B0-E89C52BFA0DC}" type="slidenum">
              <a:rPr lang="en-IN" smtClean="0"/>
              <a:t>‹#›</a:t>
            </a:fld>
            <a:endParaRPr lang="en-IN"/>
          </a:p>
        </p:txBody>
      </p:sp>
    </p:spTree>
    <p:extLst>
      <p:ext uri="{BB962C8B-B14F-4D97-AF65-F5344CB8AC3E}">
        <p14:creationId xmlns:p14="http://schemas.microsoft.com/office/powerpoint/2010/main" val="917465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D71F6643-0C3F-4E6C-973E-3595C9942F8D}" type="datetimeFigureOut">
              <a:rPr lang="en-IN" smtClean="0"/>
              <a:t>23-01-2022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599FF4F-65B9-4F24-96B0-E89C52BFA0DC}" type="slidenum">
              <a:rPr lang="en-IN" smtClean="0"/>
              <a:t>‹#›</a:t>
            </a:fld>
            <a:endParaRPr lang="en-IN"/>
          </a:p>
        </p:txBody>
      </p:sp>
    </p:spTree>
    <p:extLst>
      <p:ext uri="{BB962C8B-B14F-4D97-AF65-F5344CB8AC3E}">
        <p14:creationId xmlns:p14="http://schemas.microsoft.com/office/powerpoint/2010/main" val="1469212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D71F6643-0C3F-4E6C-973E-3595C9942F8D}" type="datetimeFigureOut">
              <a:rPr lang="en-IN" smtClean="0"/>
              <a:t>23-01-2022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599FF4F-65B9-4F24-96B0-E89C52BFA0DC}" type="slidenum">
              <a:rPr lang="en-IN" smtClean="0"/>
              <a:t>‹#›</a:t>
            </a:fld>
            <a:endParaRPr lang="en-IN"/>
          </a:p>
        </p:txBody>
      </p:sp>
    </p:spTree>
    <p:extLst>
      <p:ext uri="{BB962C8B-B14F-4D97-AF65-F5344CB8AC3E}">
        <p14:creationId xmlns:p14="http://schemas.microsoft.com/office/powerpoint/2010/main" val="1165988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1F6643-0C3F-4E6C-973E-3595C9942F8D}" type="datetimeFigureOut">
              <a:rPr lang="en-IN" smtClean="0"/>
              <a:t>23-01-2022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599FF4F-65B9-4F24-96B0-E89C52BFA0DC}" type="slidenum">
              <a:rPr lang="en-IN" smtClean="0"/>
              <a:t>‹#›</a:t>
            </a:fld>
            <a:endParaRPr lang="en-IN"/>
          </a:p>
        </p:txBody>
      </p:sp>
    </p:spTree>
    <p:extLst>
      <p:ext uri="{BB962C8B-B14F-4D97-AF65-F5344CB8AC3E}">
        <p14:creationId xmlns:p14="http://schemas.microsoft.com/office/powerpoint/2010/main" val="3424637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1F6643-0C3F-4E6C-973E-3595C9942F8D}" type="datetimeFigureOut">
              <a:rPr lang="en-IN" smtClean="0"/>
              <a:t>23-01-2022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599FF4F-65B9-4F24-96B0-E89C52BFA0DC}" type="slidenum">
              <a:rPr lang="en-IN" smtClean="0"/>
              <a:t>‹#›</a:t>
            </a:fld>
            <a:endParaRPr lang="en-IN"/>
          </a:p>
        </p:txBody>
      </p:sp>
    </p:spTree>
    <p:extLst>
      <p:ext uri="{BB962C8B-B14F-4D97-AF65-F5344CB8AC3E}">
        <p14:creationId xmlns:p14="http://schemas.microsoft.com/office/powerpoint/2010/main" val="39024403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1F6643-0C3F-4E6C-973E-3595C9942F8D}" type="datetimeFigureOut">
              <a:rPr lang="en-IN" smtClean="0"/>
              <a:t>23-01-2022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599FF4F-65B9-4F24-96B0-E89C52BFA0DC}" type="slidenum">
              <a:rPr lang="en-IN" smtClean="0"/>
              <a:t>‹#›</a:t>
            </a:fld>
            <a:endParaRPr lang="en-IN"/>
          </a:p>
        </p:txBody>
      </p:sp>
    </p:spTree>
    <p:extLst>
      <p:ext uri="{BB962C8B-B14F-4D97-AF65-F5344CB8AC3E}">
        <p14:creationId xmlns:p14="http://schemas.microsoft.com/office/powerpoint/2010/main" val="1532628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1F6643-0C3F-4E6C-973E-3595C9942F8D}" type="datetimeFigureOut">
              <a:rPr lang="en-IN" smtClean="0"/>
              <a:t>23-01-2022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99FF4F-65B9-4F24-96B0-E89C52BFA0DC}" type="slidenum">
              <a:rPr lang="en-IN" smtClean="0"/>
              <a:t>‹#›</a:t>
            </a:fld>
            <a:endParaRPr lang="en-IN"/>
          </a:p>
        </p:txBody>
      </p:sp>
    </p:spTree>
    <p:extLst>
      <p:ext uri="{BB962C8B-B14F-4D97-AF65-F5344CB8AC3E}">
        <p14:creationId xmlns:p14="http://schemas.microsoft.com/office/powerpoint/2010/main" val="10757182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2.gif"/><Relationship Id="rId7" Type="http://schemas.openxmlformats.org/officeDocument/2006/relationships/image" Target="../media/image60.pn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2.gif"/><Relationship Id="rId7" Type="http://schemas.openxmlformats.org/officeDocument/2006/relationships/image" Target="../media/image66.pn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12.xml.rels><?xml version="1.0" encoding="UTF-8" standalone="yes"?>
<Relationships xmlns="http://schemas.openxmlformats.org/package/2006/relationships"><Relationship Id="rId3" Type="http://schemas.openxmlformats.org/officeDocument/2006/relationships/image" Target="../media/image2.gif"/><Relationship Id="rId7" Type="http://schemas.openxmlformats.org/officeDocument/2006/relationships/image" Target="../media/image72.jpe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jpeg"/></Relationships>
</file>

<file path=ppt/slides/_rels/slide13.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image" Target="../media/image2.gif"/><Relationship Id="rId7" Type="http://schemas.openxmlformats.org/officeDocument/2006/relationships/image" Target="../media/image76.jpe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75.jpeg"/><Relationship Id="rId5" Type="http://schemas.openxmlformats.org/officeDocument/2006/relationships/image" Target="../media/image74.jpeg"/><Relationship Id="rId4" Type="http://schemas.openxmlformats.org/officeDocument/2006/relationships/image" Target="../media/image73.jpeg"/><Relationship Id="rId9" Type="http://schemas.openxmlformats.org/officeDocument/2006/relationships/image" Target="../media/image78.jpeg"/></Relationships>
</file>

<file path=ppt/slides/_rels/slide14.xml.rels><?xml version="1.0" encoding="UTF-8" standalone="yes"?>
<Relationships xmlns="http://schemas.openxmlformats.org/package/2006/relationships"><Relationship Id="rId3" Type="http://schemas.openxmlformats.org/officeDocument/2006/relationships/image" Target="../media/image79.jpeg"/><Relationship Id="rId7" Type="http://schemas.openxmlformats.org/officeDocument/2006/relationships/image" Target="../media/image2.gif"/><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82.jpeg"/><Relationship Id="rId5" Type="http://schemas.openxmlformats.org/officeDocument/2006/relationships/image" Target="../media/image81.jpeg"/><Relationship Id="rId4" Type="http://schemas.openxmlformats.org/officeDocument/2006/relationships/image" Target="../media/image80.jpeg"/></Relationships>
</file>

<file path=ppt/slides/_rels/slide1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jpeg"/><Relationship Id="rId3" Type="http://schemas.openxmlformats.org/officeDocument/2006/relationships/image" Target="../media/image2.gif"/><Relationship Id="rId7" Type="http://schemas.openxmlformats.org/officeDocument/2006/relationships/image" Target="../media/image7.png"/><Relationship Id="rId12" Type="http://schemas.openxmlformats.org/officeDocument/2006/relationships/image" Target="../media/image12.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jpe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jpeg"/></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gif"/><Relationship Id="rId7" Type="http://schemas.openxmlformats.org/officeDocument/2006/relationships/image" Target="../media/image20.pn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jpeg"/></Relationships>
</file>

<file path=ppt/slides/_rels/slide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gif"/><Relationship Id="rId7" Type="http://schemas.openxmlformats.org/officeDocument/2006/relationships/image" Target="../media/image26.pn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jpeg"/></Relationships>
</file>

<file path=ppt/slides/_rels/slide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gif"/><Relationship Id="rId7" Type="http://schemas.openxmlformats.org/officeDocument/2006/relationships/image" Target="../media/image32.pn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6.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2.gif"/><Relationship Id="rId7" Type="http://schemas.openxmlformats.org/officeDocument/2006/relationships/image" Target="../media/image38.pn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7.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2.gif"/><Relationship Id="rId7" Type="http://schemas.openxmlformats.org/officeDocument/2006/relationships/image" Target="../media/image44.jpe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 Id="rId9" Type="http://schemas.openxmlformats.org/officeDocument/2006/relationships/image" Target="../media/image46.jpeg"/></Relationships>
</file>

<file path=ppt/slides/_rels/slide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2.gif"/><Relationship Id="rId7" Type="http://schemas.openxmlformats.org/officeDocument/2006/relationships/image" Target="../media/image50.pn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9.xml.rels><?xml version="1.0" encoding="UTF-8" standalone="yes"?>
<Relationships xmlns="http://schemas.openxmlformats.org/package/2006/relationships"><Relationship Id="rId3" Type="http://schemas.openxmlformats.org/officeDocument/2006/relationships/image" Target="../media/image2.gif"/><Relationship Id="rId7" Type="http://schemas.openxmlformats.org/officeDocument/2006/relationships/image" Target="../media/image56.pn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 y="0"/>
            <a:ext cx="12189630" cy="6858000"/>
          </a:xfrm>
          <a:prstGeom prst="rect">
            <a:avLst/>
          </a:prstGeom>
        </p:spPr>
      </p:pic>
      <p:pic>
        <p:nvPicPr>
          <p:cNvPr id="13" name="Picture 1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44108" y="5774393"/>
            <a:ext cx="978493" cy="978493"/>
          </a:xfrm>
          <a:prstGeom prst="rect">
            <a:avLst/>
          </a:prstGeom>
        </p:spPr>
      </p:pic>
      <p:sp>
        <p:nvSpPr>
          <p:cNvPr id="14" name="Subtitle 2"/>
          <p:cNvSpPr txBox="1">
            <a:spLocks/>
          </p:cNvSpPr>
          <p:nvPr/>
        </p:nvSpPr>
        <p:spPr>
          <a:xfrm>
            <a:off x="10220771" y="6172199"/>
            <a:ext cx="1674975" cy="2820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smtClean="0">
                <a:solidFill>
                  <a:schemeClr val="bg1"/>
                </a:solidFill>
                <a:latin typeface="SansSerifBldFLF" panose="02000603040000020003" pitchFamily="50" charset="0"/>
              </a:rPr>
              <a:t>GROUPID_17</a:t>
            </a:r>
            <a:endParaRPr lang="en-IN" sz="2000" dirty="0">
              <a:solidFill>
                <a:schemeClr val="bg1"/>
              </a:solidFill>
              <a:latin typeface="SansSerifBldFLF" panose="02000603040000020003" pitchFamily="50" charset="0"/>
            </a:endParaRPr>
          </a:p>
        </p:txBody>
      </p:sp>
    </p:spTree>
    <p:extLst>
      <p:ext uri="{BB962C8B-B14F-4D97-AF65-F5344CB8AC3E}">
        <p14:creationId xmlns:p14="http://schemas.microsoft.com/office/powerpoint/2010/main" val="29755643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9630" cy="6858000"/>
          </a:xfrm>
          <a:prstGeom prst="rect">
            <a:avLst/>
          </a:prstGeom>
        </p:spPr>
      </p:pic>
      <p:pic>
        <p:nvPicPr>
          <p:cNvPr id="13" name="Picture 1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44108" y="5781167"/>
            <a:ext cx="978493" cy="978493"/>
          </a:xfrm>
          <a:prstGeom prst="rect">
            <a:avLst/>
          </a:prstGeom>
          <a:noFill/>
        </p:spPr>
      </p:pic>
      <p:sp>
        <p:nvSpPr>
          <p:cNvPr id="14" name="Subtitle 2"/>
          <p:cNvSpPr txBox="1">
            <a:spLocks/>
          </p:cNvSpPr>
          <p:nvPr/>
        </p:nvSpPr>
        <p:spPr>
          <a:xfrm>
            <a:off x="10220771" y="6172199"/>
            <a:ext cx="1674975" cy="2820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smtClean="0">
                <a:solidFill>
                  <a:schemeClr val="bg1"/>
                </a:solidFill>
                <a:latin typeface="SansSerifBldFLF" panose="02000603040000020003" pitchFamily="50" charset="0"/>
              </a:rPr>
              <a:t>GROUPID_17</a:t>
            </a:r>
            <a:endParaRPr lang="en-IN" sz="2000" dirty="0">
              <a:solidFill>
                <a:schemeClr val="bg1"/>
              </a:solidFill>
              <a:latin typeface="SansSerifBldFLF" panose="02000603040000020003" pitchFamily="50" charset="0"/>
            </a:endParaRPr>
          </a:p>
        </p:txBody>
      </p:sp>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9940" y="1597936"/>
            <a:ext cx="2819045" cy="1325745"/>
          </a:xfrm>
          <a:prstGeom prst="rect">
            <a:avLst/>
          </a:prstGeom>
          <a:ln>
            <a:noFill/>
          </a:ln>
          <a:effectLst>
            <a:outerShdw blurRad="190500" algn="tl" rotWithShape="0">
              <a:srgbClr val="000000">
                <a:alpha val="70000"/>
              </a:srgbClr>
            </a:outerShdw>
          </a:effectLst>
        </p:spPr>
      </p:pic>
      <p:pic>
        <p:nvPicPr>
          <p:cNvPr id="41" name="Picture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82458" y="1597936"/>
            <a:ext cx="2816493" cy="1326790"/>
          </a:xfrm>
          <a:prstGeom prst="rect">
            <a:avLst/>
          </a:prstGeom>
          <a:ln>
            <a:noFill/>
          </a:ln>
          <a:effectLst>
            <a:outerShdw blurRad="190500" algn="tl" rotWithShape="0">
              <a:srgbClr val="000000">
                <a:alpha val="70000"/>
              </a:srgbClr>
            </a:outerShdw>
          </a:effectLst>
        </p:spPr>
      </p:pic>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34187" y="1597936"/>
            <a:ext cx="2802499" cy="1325961"/>
          </a:xfrm>
          <a:prstGeom prst="rect">
            <a:avLst/>
          </a:prstGeom>
          <a:ln>
            <a:noFill/>
          </a:ln>
          <a:effectLst>
            <a:outerShdw blurRad="190500" algn="tl" rotWithShape="0">
              <a:srgbClr val="000000">
                <a:alpha val="70000"/>
              </a:srgbClr>
            </a:outerShdw>
          </a:effectLst>
        </p:spPr>
      </p:pic>
      <p:pic>
        <p:nvPicPr>
          <p:cNvPr id="43" name="Picture 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00991" y="3168949"/>
            <a:ext cx="2845458" cy="1339737"/>
          </a:xfrm>
          <a:prstGeom prst="rect">
            <a:avLst/>
          </a:prstGeom>
          <a:ln>
            <a:noFill/>
          </a:ln>
          <a:effectLst>
            <a:outerShdw blurRad="190500" algn="tl" rotWithShape="0">
              <a:srgbClr val="000000">
                <a:alpha val="70000"/>
              </a:srgbClr>
            </a:outerShdw>
          </a:effectLst>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33360" y="3168949"/>
            <a:ext cx="2803326" cy="1322756"/>
          </a:xfrm>
          <a:prstGeom prst="rect">
            <a:avLst/>
          </a:prstGeom>
          <a:ln>
            <a:noFill/>
          </a:ln>
          <a:effectLst>
            <a:outerShdw blurRad="190500" algn="tl" rotWithShape="0">
              <a:srgbClr val="000000">
                <a:alpha val="70000"/>
              </a:srgbClr>
            </a:outerShdw>
          </a:effectLst>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82458" y="3168949"/>
            <a:ext cx="2815622" cy="1322756"/>
          </a:xfrm>
          <a:prstGeom prst="rect">
            <a:avLst/>
          </a:prstGeom>
          <a:ln>
            <a:noFill/>
          </a:ln>
          <a:effectLst>
            <a:outerShdw blurRad="190500" algn="tl" rotWithShape="0">
              <a:srgbClr val="000000">
                <a:alpha val="70000"/>
              </a:srgbClr>
            </a:outerShdw>
          </a:effectLst>
        </p:spPr>
      </p:pic>
      <p:sp>
        <p:nvSpPr>
          <p:cNvPr id="16" name="Subtitle 2"/>
          <p:cNvSpPr txBox="1">
            <a:spLocks/>
          </p:cNvSpPr>
          <p:nvPr/>
        </p:nvSpPr>
        <p:spPr>
          <a:xfrm>
            <a:off x="5343970" y="1066800"/>
            <a:ext cx="1615629" cy="28200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smtClean="0">
                <a:solidFill>
                  <a:schemeClr val="bg1">
                    <a:lumMod val="50000"/>
                  </a:schemeClr>
                </a:solidFill>
                <a:latin typeface="Gill Sans MT" panose="020B0502020104020203" pitchFamily="34" charset="0"/>
              </a:rPr>
              <a:t>Learn</a:t>
            </a:r>
            <a:endParaRPr lang="en-IN" sz="2000" b="1" dirty="0">
              <a:solidFill>
                <a:schemeClr val="bg1">
                  <a:lumMod val="50000"/>
                </a:schemeClr>
              </a:solidFill>
              <a:latin typeface="SansSerifBldFLF" panose="02000603040000020003" pitchFamily="50" charset="0"/>
            </a:endParaRPr>
          </a:p>
        </p:txBody>
      </p:sp>
      <p:sp>
        <p:nvSpPr>
          <p:cNvPr id="18" name="Subtitle 2"/>
          <p:cNvSpPr txBox="1">
            <a:spLocks/>
          </p:cNvSpPr>
          <p:nvPr/>
        </p:nvSpPr>
        <p:spPr>
          <a:xfrm>
            <a:off x="2312016" y="4837071"/>
            <a:ext cx="7839517" cy="7847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50" dirty="0" smtClean="0">
                <a:solidFill>
                  <a:schemeClr val="bg1">
                    <a:lumMod val="65000"/>
                  </a:schemeClr>
                </a:solidFill>
                <a:latin typeface="Gill Sans MT" panose="020B0502020104020203" pitchFamily="34" charset="0"/>
              </a:rPr>
              <a:t>The ‘Learn’ page of Robomotz provides unique information about the website. Some of the included sections are namely ‘Some Features That Made Us Unique’, ‘Purchase Whatever You Want’, ‘Play our Games on all Platforms’ and ‘What Our Readers About Us’.</a:t>
            </a:r>
            <a:endParaRPr lang="en-IN" sz="1650" dirty="0">
              <a:solidFill>
                <a:schemeClr val="bg1">
                  <a:lumMod val="65000"/>
                </a:schemeClr>
              </a:solidFill>
              <a:latin typeface="Gill Sans MT" panose="020B0502020104020203" pitchFamily="34" charset="0"/>
            </a:endParaRPr>
          </a:p>
        </p:txBody>
      </p:sp>
    </p:spTree>
    <p:extLst>
      <p:ext uri="{BB962C8B-B14F-4D97-AF65-F5344CB8AC3E}">
        <p14:creationId xmlns:p14="http://schemas.microsoft.com/office/powerpoint/2010/main" val="31957722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9630" cy="6858000"/>
          </a:xfrm>
          <a:prstGeom prst="rect">
            <a:avLst/>
          </a:prstGeom>
        </p:spPr>
      </p:pic>
      <p:pic>
        <p:nvPicPr>
          <p:cNvPr id="13" name="Picture 1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44108" y="5781167"/>
            <a:ext cx="978493" cy="978493"/>
          </a:xfrm>
          <a:prstGeom prst="rect">
            <a:avLst/>
          </a:prstGeom>
          <a:noFill/>
        </p:spPr>
      </p:pic>
      <p:sp>
        <p:nvSpPr>
          <p:cNvPr id="14" name="Subtitle 2"/>
          <p:cNvSpPr txBox="1">
            <a:spLocks/>
          </p:cNvSpPr>
          <p:nvPr/>
        </p:nvSpPr>
        <p:spPr>
          <a:xfrm>
            <a:off x="10220771" y="6172199"/>
            <a:ext cx="1674975" cy="2820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smtClean="0">
                <a:solidFill>
                  <a:schemeClr val="bg1"/>
                </a:solidFill>
                <a:latin typeface="SansSerifBldFLF" panose="02000603040000020003" pitchFamily="50" charset="0"/>
              </a:rPr>
              <a:t>GROUPID_17</a:t>
            </a:r>
            <a:endParaRPr lang="en-IN" sz="2000" dirty="0">
              <a:solidFill>
                <a:schemeClr val="bg1"/>
              </a:solidFill>
              <a:latin typeface="SansSerifBldFLF" panose="02000603040000020003" pitchFamily="50" charset="0"/>
            </a:endParaRPr>
          </a:p>
        </p:txBody>
      </p:sp>
      <p:sp>
        <p:nvSpPr>
          <p:cNvPr id="29" name="Subtitle 2"/>
          <p:cNvSpPr txBox="1">
            <a:spLocks/>
          </p:cNvSpPr>
          <p:nvPr/>
        </p:nvSpPr>
        <p:spPr>
          <a:xfrm>
            <a:off x="5343970" y="1066800"/>
            <a:ext cx="1615629" cy="28200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smtClean="0">
                <a:solidFill>
                  <a:schemeClr val="bg1">
                    <a:lumMod val="50000"/>
                  </a:schemeClr>
                </a:solidFill>
                <a:latin typeface="Gill Sans MT" panose="020B0502020104020203" pitchFamily="34" charset="0"/>
              </a:rPr>
              <a:t>Videos</a:t>
            </a:r>
            <a:endParaRPr lang="en-IN" sz="2000" b="1" dirty="0">
              <a:solidFill>
                <a:schemeClr val="bg1">
                  <a:lumMod val="50000"/>
                </a:schemeClr>
              </a:solidFill>
              <a:latin typeface="SansSerifBldFLF" panose="02000603040000020003" pitchFamily="50" charset="0"/>
            </a:endParaRPr>
          </a:p>
        </p:txBody>
      </p:sp>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6234" y="1586555"/>
            <a:ext cx="2846463" cy="1340210"/>
          </a:xfrm>
          <a:prstGeom prst="rect">
            <a:avLst/>
          </a:prstGeom>
          <a:ln>
            <a:noFill/>
          </a:ln>
          <a:effectLst>
            <a:outerShdw blurRad="190500" algn="tl" rotWithShape="0">
              <a:srgbClr val="000000">
                <a:alpha val="70000"/>
              </a:srgbClr>
            </a:outerShdw>
          </a:effectLst>
        </p:spPr>
      </p:pic>
      <p:pic>
        <p:nvPicPr>
          <p:cNvPr id="41" name="Picture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6966" y="1587674"/>
            <a:ext cx="2838568" cy="1337971"/>
          </a:xfrm>
          <a:prstGeom prst="rect">
            <a:avLst/>
          </a:prstGeom>
          <a:ln>
            <a:noFill/>
          </a:ln>
          <a:effectLst>
            <a:outerShdw blurRad="190500" algn="tl" rotWithShape="0">
              <a:srgbClr val="000000">
                <a:alpha val="70000"/>
              </a:srgbClr>
            </a:outerShdw>
          </a:effectLst>
        </p:spPr>
      </p:pic>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71660" y="1597740"/>
            <a:ext cx="2783556" cy="1317840"/>
          </a:xfrm>
          <a:prstGeom prst="rect">
            <a:avLst/>
          </a:prstGeom>
          <a:ln>
            <a:noFill/>
          </a:ln>
          <a:effectLst>
            <a:outerShdw blurRad="190500" algn="tl" rotWithShape="0">
              <a:srgbClr val="000000">
                <a:alpha val="70000"/>
              </a:srgbClr>
            </a:outerShdw>
          </a:effectLst>
        </p:spPr>
      </p:pic>
      <p:pic>
        <p:nvPicPr>
          <p:cNvPr id="43" name="Picture 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01890" y="3161871"/>
            <a:ext cx="2855148" cy="1342812"/>
          </a:xfrm>
          <a:prstGeom prst="rect">
            <a:avLst/>
          </a:prstGeom>
          <a:ln>
            <a:noFill/>
          </a:ln>
          <a:effectLst>
            <a:outerShdw blurRad="190500" algn="tl" rotWithShape="0">
              <a:srgbClr val="000000">
                <a:alpha val="70000"/>
              </a:srgbClr>
            </a:outerShdw>
          </a:effectLst>
        </p:spPr>
      </p:pic>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71054" y="3165494"/>
            <a:ext cx="2845698" cy="1336885"/>
          </a:xfrm>
          <a:prstGeom prst="rect">
            <a:avLst/>
          </a:prstGeom>
          <a:ln>
            <a:noFill/>
          </a:ln>
          <a:effectLst>
            <a:outerShdw blurRad="190500" algn="tl" rotWithShape="0">
              <a:srgbClr val="000000">
                <a:alpha val="70000"/>
              </a:srgbClr>
            </a:outerShdw>
          </a:effectLst>
        </p:spPr>
      </p:pic>
      <p:pic>
        <p:nvPicPr>
          <p:cNvPr id="18" name="Picture 17"/>
          <p:cNvPicPr>
            <a:picLocks noChangeAspect="1"/>
          </p:cNvPicPr>
          <p:nvPr/>
        </p:nvPicPr>
        <p:blipFill rotWithShape="1">
          <a:blip r:embed="rId9" cstate="print">
            <a:extLst>
              <a:ext uri="{28A0092B-C50C-407E-A947-70E740481C1C}">
                <a14:useLocalDpi xmlns:a14="http://schemas.microsoft.com/office/drawing/2010/main" val="0"/>
              </a:ext>
            </a:extLst>
          </a:blip>
          <a:srcRect b="301"/>
          <a:stretch/>
        </p:blipFill>
        <p:spPr>
          <a:xfrm>
            <a:off x="7871660" y="3165042"/>
            <a:ext cx="2783556" cy="1337337"/>
          </a:xfrm>
          <a:prstGeom prst="rect">
            <a:avLst/>
          </a:prstGeom>
          <a:ln>
            <a:noFill/>
          </a:ln>
          <a:effectLst>
            <a:outerShdw blurRad="190500" algn="tl" rotWithShape="0">
              <a:srgbClr val="000000">
                <a:alpha val="70000"/>
              </a:srgbClr>
            </a:outerShdw>
          </a:effectLst>
        </p:spPr>
      </p:pic>
      <p:sp>
        <p:nvSpPr>
          <p:cNvPr id="19" name="Subtitle 2"/>
          <p:cNvSpPr txBox="1">
            <a:spLocks/>
          </p:cNvSpPr>
          <p:nvPr/>
        </p:nvSpPr>
        <p:spPr>
          <a:xfrm>
            <a:off x="2312016" y="4837071"/>
            <a:ext cx="7839517" cy="7847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50" dirty="0" smtClean="0">
                <a:solidFill>
                  <a:schemeClr val="bg1">
                    <a:lumMod val="65000"/>
                  </a:schemeClr>
                </a:solidFill>
                <a:latin typeface="Gill Sans MT" panose="020B0502020104020203" pitchFamily="34" charset="0"/>
              </a:rPr>
              <a:t>The ‘Videos’ page of Robomotz consists of several high-quality teaser trailers of several games. The rest of the page is divided in many smaller sections containing a combination of four games categorized to each section accompanied by a play and close button.</a:t>
            </a:r>
            <a:endParaRPr lang="en-IN" sz="1650" dirty="0">
              <a:solidFill>
                <a:schemeClr val="bg1">
                  <a:lumMod val="65000"/>
                </a:schemeClr>
              </a:solidFill>
              <a:latin typeface="Gill Sans MT" panose="020B0502020104020203" pitchFamily="34" charset="0"/>
            </a:endParaRPr>
          </a:p>
        </p:txBody>
      </p:sp>
    </p:spTree>
    <p:extLst>
      <p:ext uri="{BB962C8B-B14F-4D97-AF65-F5344CB8AC3E}">
        <p14:creationId xmlns:p14="http://schemas.microsoft.com/office/powerpoint/2010/main" val="12288874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9630" cy="6858000"/>
          </a:xfrm>
          <a:prstGeom prst="rect">
            <a:avLst/>
          </a:prstGeom>
        </p:spPr>
      </p:pic>
      <p:pic>
        <p:nvPicPr>
          <p:cNvPr id="13" name="Picture 1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44108" y="5781167"/>
            <a:ext cx="978493" cy="978493"/>
          </a:xfrm>
          <a:prstGeom prst="rect">
            <a:avLst/>
          </a:prstGeom>
          <a:noFill/>
        </p:spPr>
      </p:pic>
      <p:sp>
        <p:nvSpPr>
          <p:cNvPr id="14" name="Subtitle 2"/>
          <p:cNvSpPr txBox="1">
            <a:spLocks/>
          </p:cNvSpPr>
          <p:nvPr/>
        </p:nvSpPr>
        <p:spPr>
          <a:xfrm>
            <a:off x="10220771" y="6172199"/>
            <a:ext cx="1674975" cy="2820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smtClean="0">
                <a:solidFill>
                  <a:schemeClr val="bg1"/>
                </a:solidFill>
                <a:latin typeface="SansSerifBldFLF" panose="02000603040000020003" pitchFamily="50" charset="0"/>
              </a:rPr>
              <a:t>GROUPID_17</a:t>
            </a:r>
            <a:endParaRPr lang="en-IN" sz="2000" dirty="0">
              <a:solidFill>
                <a:schemeClr val="bg1"/>
              </a:solidFill>
              <a:latin typeface="SansSerifBldFLF" panose="02000603040000020003" pitchFamily="50" charset="0"/>
            </a:endParaRPr>
          </a:p>
        </p:txBody>
      </p:sp>
      <p:sp>
        <p:nvSpPr>
          <p:cNvPr id="29" name="Subtitle 2"/>
          <p:cNvSpPr txBox="1">
            <a:spLocks/>
          </p:cNvSpPr>
          <p:nvPr/>
        </p:nvSpPr>
        <p:spPr>
          <a:xfrm>
            <a:off x="5343970" y="1066800"/>
            <a:ext cx="1615629" cy="28200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smtClean="0">
                <a:solidFill>
                  <a:schemeClr val="bg1">
                    <a:lumMod val="50000"/>
                  </a:schemeClr>
                </a:solidFill>
                <a:latin typeface="Gill Sans MT" panose="020B0502020104020203" pitchFamily="34" charset="0"/>
              </a:rPr>
              <a:t>Sign in</a:t>
            </a:r>
            <a:endParaRPr lang="en-IN" sz="2000" b="1" dirty="0">
              <a:solidFill>
                <a:schemeClr val="bg1">
                  <a:lumMod val="50000"/>
                </a:schemeClr>
              </a:solidFill>
              <a:latin typeface="SansSerifBldFLF" panose="02000603040000020003" pitchFamily="50" charset="0"/>
            </a:endParaRPr>
          </a:p>
        </p:txBody>
      </p:sp>
      <p:sp>
        <p:nvSpPr>
          <p:cNvPr id="19" name="Subtitle 2"/>
          <p:cNvSpPr txBox="1">
            <a:spLocks/>
          </p:cNvSpPr>
          <p:nvPr/>
        </p:nvSpPr>
        <p:spPr>
          <a:xfrm>
            <a:off x="2312016" y="5143059"/>
            <a:ext cx="7839517" cy="6059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50" dirty="0" smtClean="0">
                <a:solidFill>
                  <a:schemeClr val="bg1">
                    <a:lumMod val="65000"/>
                  </a:schemeClr>
                </a:solidFill>
                <a:latin typeface="Gill Sans MT" panose="020B0502020104020203" pitchFamily="34" charset="0"/>
              </a:rPr>
              <a:t>The </a:t>
            </a:r>
            <a:r>
              <a:rPr lang="en-US" sz="1650" dirty="0" smtClean="0">
                <a:solidFill>
                  <a:schemeClr val="bg1">
                    <a:lumMod val="65000"/>
                  </a:schemeClr>
                </a:solidFill>
                <a:latin typeface="Gill Sans MT" panose="020B0502020104020203" pitchFamily="34" charset="0"/>
              </a:rPr>
              <a:t>‘Sign in’ page of Robomotz consists of two sections- Login and Sign up. A new user </a:t>
            </a:r>
            <a:r>
              <a:rPr lang="en-US" sz="1650" dirty="0" smtClean="0">
                <a:solidFill>
                  <a:schemeClr val="bg1">
                    <a:lumMod val="65000"/>
                  </a:schemeClr>
                </a:solidFill>
                <a:latin typeface="Gill Sans MT" panose="020B0502020104020203" pitchFamily="34" charset="0"/>
              </a:rPr>
              <a:t> has </a:t>
            </a:r>
            <a:r>
              <a:rPr lang="en-US" sz="1650" dirty="0" smtClean="0">
                <a:solidFill>
                  <a:schemeClr val="bg1">
                    <a:lumMod val="65000"/>
                  </a:schemeClr>
                </a:solidFill>
                <a:latin typeface="Gill Sans MT" panose="020B0502020104020203" pitchFamily="34" charset="0"/>
              </a:rPr>
              <a:t>to sign up to continue and an already registered user has to login to visit the website.  </a:t>
            </a:r>
            <a:endParaRPr lang="en-IN" sz="1650" dirty="0">
              <a:solidFill>
                <a:schemeClr val="bg1">
                  <a:lumMod val="65000"/>
                </a:schemeClr>
              </a:solidFill>
              <a:latin typeface="Gill Sans MT" panose="020B0502020104020203" pitchFamily="34" charset="0"/>
            </a:endParaRPr>
          </a:p>
        </p:txBody>
      </p:sp>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t="9746" b="6111"/>
          <a:stretch/>
        </p:blipFill>
        <p:spPr>
          <a:xfrm>
            <a:off x="2301666" y="1557460"/>
            <a:ext cx="3473404" cy="1641698"/>
          </a:xfrm>
          <a:prstGeom prst="rect">
            <a:avLst/>
          </a:prstGeom>
          <a:ln>
            <a:noFill/>
          </a:ln>
          <a:effectLst>
            <a:outerShdw blurRad="190500" algn="tl" rotWithShape="0">
              <a:srgbClr val="000000">
                <a:alpha val="70000"/>
              </a:srgbClr>
            </a:outerShdw>
          </a:effectLst>
        </p:spPr>
      </p:pic>
      <p:pic>
        <p:nvPicPr>
          <p:cNvPr id="17" name="Picture 16"/>
          <p:cNvPicPr>
            <a:picLocks noChangeAspect="1"/>
          </p:cNvPicPr>
          <p:nvPr/>
        </p:nvPicPr>
        <p:blipFill rotWithShape="1">
          <a:blip r:embed="rId5" cstate="print">
            <a:extLst>
              <a:ext uri="{28A0092B-C50C-407E-A947-70E740481C1C}">
                <a14:useLocalDpi xmlns:a14="http://schemas.microsoft.com/office/drawing/2010/main" val="0"/>
              </a:ext>
            </a:extLst>
          </a:blip>
          <a:srcRect t="8116" b="5498"/>
          <a:stretch/>
        </p:blipFill>
        <p:spPr>
          <a:xfrm>
            <a:off x="6459330" y="1557460"/>
            <a:ext cx="3490027" cy="1643358"/>
          </a:xfrm>
          <a:prstGeom prst="rect">
            <a:avLst/>
          </a:prstGeom>
          <a:ln>
            <a:noFill/>
          </a:ln>
          <a:effectLst>
            <a:outerShdw blurRad="190500" algn="tl" rotWithShape="0">
              <a:srgbClr val="000000">
                <a:alpha val="70000"/>
              </a:srgbClr>
            </a:outerShdw>
          </a:effectLst>
        </p:spPr>
      </p:pic>
      <p:pic>
        <p:nvPicPr>
          <p:cNvPr id="20" name="Picture 19"/>
          <p:cNvPicPr>
            <a:picLocks noChangeAspect="1"/>
          </p:cNvPicPr>
          <p:nvPr/>
        </p:nvPicPr>
        <p:blipFill rotWithShape="1">
          <a:blip r:embed="rId6" cstate="print">
            <a:extLst>
              <a:ext uri="{28A0092B-C50C-407E-A947-70E740481C1C}">
                <a14:useLocalDpi xmlns:a14="http://schemas.microsoft.com/office/drawing/2010/main" val="0"/>
              </a:ext>
            </a:extLst>
          </a:blip>
          <a:srcRect t="10692" b="6043"/>
          <a:stretch/>
        </p:blipFill>
        <p:spPr>
          <a:xfrm>
            <a:off x="2301666" y="3351426"/>
            <a:ext cx="3468192" cy="1622113"/>
          </a:xfrm>
          <a:prstGeom prst="rect">
            <a:avLst/>
          </a:prstGeom>
          <a:ln>
            <a:noFill/>
          </a:ln>
          <a:effectLst>
            <a:outerShdw blurRad="190500" algn="tl" rotWithShape="0">
              <a:srgbClr val="000000">
                <a:alpha val="70000"/>
              </a:srgbClr>
            </a:outerShdw>
          </a:effectLst>
        </p:spPr>
      </p:pic>
      <p:pic>
        <p:nvPicPr>
          <p:cNvPr id="21" name="Picture 20"/>
          <p:cNvPicPr>
            <a:picLocks noChangeAspect="1"/>
          </p:cNvPicPr>
          <p:nvPr/>
        </p:nvPicPr>
        <p:blipFill rotWithShape="1">
          <a:blip r:embed="rId7" cstate="print">
            <a:extLst>
              <a:ext uri="{28A0092B-C50C-407E-A947-70E740481C1C}">
                <a14:useLocalDpi xmlns:a14="http://schemas.microsoft.com/office/drawing/2010/main" val="0"/>
              </a:ext>
            </a:extLst>
          </a:blip>
          <a:srcRect t="9705" b="5326"/>
          <a:stretch/>
        </p:blipFill>
        <p:spPr>
          <a:xfrm>
            <a:off x="6450192" y="3351426"/>
            <a:ext cx="3490027" cy="162353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641219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9630" cy="6858000"/>
          </a:xfrm>
          <a:prstGeom prst="rect">
            <a:avLst/>
          </a:prstGeom>
        </p:spPr>
      </p:pic>
      <p:pic>
        <p:nvPicPr>
          <p:cNvPr id="13" name="Picture 1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44108" y="5781167"/>
            <a:ext cx="978493" cy="978493"/>
          </a:xfrm>
          <a:prstGeom prst="rect">
            <a:avLst/>
          </a:prstGeom>
          <a:noFill/>
        </p:spPr>
      </p:pic>
      <p:sp>
        <p:nvSpPr>
          <p:cNvPr id="14" name="Subtitle 2"/>
          <p:cNvSpPr txBox="1">
            <a:spLocks/>
          </p:cNvSpPr>
          <p:nvPr/>
        </p:nvSpPr>
        <p:spPr>
          <a:xfrm>
            <a:off x="10220771" y="6172199"/>
            <a:ext cx="1674975" cy="2820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smtClean="0">
                <a:solidFill>
                  <a:schemeClr val="bg1"/>
                </a:solidFill>
                <a:latin typeface="SansSerifBldFLF" panose="02000603040000020003" pitchFamily="50" charset="0"/>
              </a:rPr>
              <a:t>GROUPID_17</a:t>
            </a:r>
            <a:endParaRPr lang="en-IN" sz="2000" dirty="0">
              <a:solidFill>
                <a:schemeClr val="bg1"/>
              </a:solidFill>
              <a:latin typeface="SansSerifBldFLF" panose="02000603040000020003" pitchFamily="50"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t="9787" b="6045"/>
          <a:stretch/>
        </p:blipFill>
        <p:spPr>
          <a:xfrm>
            <a:off x="1501890" y="1587674"/>
            <a:ext cx="2832992" cy="1339423"/>
          </a:xfrm>
          <a:prstGeom prst="rect">
            <a:avLst/>
          </a:prstGeom>
          <a:ln>
            <a:noFill/>
          </a:ln>
          <a:effectLst>
            <a:outerShdw blurRad="190500" algn="tl" rotWithShape="0">
              <a:srgbClr val="000000">
                <a:alpha val="70000"/>
              </a:srgbClr>
            </a:outerShdw>
          </a:effectLst>
        </p:spPr>
      </p:pic>
      <p:pic>
        <p:nvPicPr>
          <p:cNvPr id="12" name="Picture 11"/>
          <p:cNvPicPr>
            <a:picLocks noChangeAspect="1"/>
          </p:cNvPicPr>
          <p:nvPr/>
        </p:nvPicPr>
        <p:blipFill rotWithShape="1">
          <a:blip r:embed="rId5" cstate="print">
            <a:extLst>
              <a:ext uri="{28A0092B-C50C-407E-A947-70E740481C1C}">
                <a14:useLocalDpi xmlns:a14="http://schemas.microsoft.com/office/drawing/2010/main" val="0"/>
              </a:ext>
            </a:extLst>
          </a:blip>
          <a:srcRect t="9642" b="5094"/>
          <a:stretch/>
        </p:blipFill>
        <p:spPr>
          <a:xfrm>
            <a:off x="4671966" y="1587674"/>
            <a:ext cx="2794469" cy="1338406"/>
          </a:xfrm>
          <a:prstGeom prst="rect">
            <a:avLst/>
          </a:prstGeom>
          <a:ln>
            <a:noFill/>
          </a:ln>
          <a:effectLst>
            <a:outerShdw blurRad="190500" algn="tl" rotWithShape="0">
              <a:srgbClr val="000000">
                <a:alpha val="70000"/>
              </a:srgbClr>
            </a:outerShdw>
          </a:effectLst>
        </p:spPr>
      </p:pic>
      <p:pic>
        <p:nvPicPr>
          <p:cNvPr id="15" name="Picture 14"/>
          <p:cNvPicPr>
            <a:picLocks noChangeAspect="1"/>
          </p:cNvPicPr>
          <p:nvPr/>
        </p:nvPicPr>
        <p:blipFill rotWithShape="1">
          <a:blip r:embed="rId6" cstate="print">
            <a:extLst>
              <a:ext uri="{28A0092B-C50C-407E-A947-70E740481C1C}">
                <a14:useLocalDpi xmlns:a14="http://schemas.microsoft.com/office/drawing/2010/main" val="0"/>
              </a:ext>
            </a:extLst>
          </a:blip>
          <a:srcRect t="9207" b="7067"/>
          <a:stretch/>
        </p:blipFill>
        <p:spPr>
          <a:xfrm>
            <a:off x="7871660" y="1587674"/>
            <a:ext cx="2830725" cy="1331305"/>
          </a:xfrm>
          <a:prstGeom prst="rect">
            <a:avLst/>
          </a:prstGeom>
          <a:ln>
            <a:noFill/>
          </a:ln>
          <a:effectLst>
            <a:outerShdw blurRad="190500" algn="tl" rotWithShape="0">
              <a:srgbClr val="000000">
                <a:alpha val="70000"/>
              </a:srgbClr>
            </a:outerShdw>
          </a:effectLst>
        </p:spPr>
      </p:pic>
      <p:pic>
        <p:nvPicPr>
          <p:cNvPr id="18" name="Picture 17"/>
          <p:cNvPicPr>
            <a:picLocks noChangeAspect="1"/>
          </p:cNvPicPr>
          <p:nvPr/>
        </p:nvPicPr>
        <p:blipFill rotWithShape="1">
          <a:blip r:embed="rId7" cstate="print">
            <a:extLst>
              <a:ext uri="{28A0092B-C50C-407E-A947-70E740481C1C}">
                <a14:useLocalDpi xmlns:a14="http://schemas.microsoft.com/office/drawing/2010/main" val="0"/>
              </a:ext>
            </a:extLst>
          </a:blip>
          <a:srcRect t="8767" b="5856"/>
          <a:stretch/>
        </p:blipFill>
        <p:spPr>
          <a:xfrm>
            <a:off x="1501890" y="3164950"/>
            <a:ext cx="2831350" cy="1357859"/>
          </a:xfrm>
          <a:prstGeom prst="rect">
            <a:avLst/>
          </a:prstGeom>
          <a:ln>
            <a:noFill/>
          </a:ln>
          <a:effectLst>
            <a:outerShdw blurRad="190500" algn="tl" rotWithShape="0">
              <a:srgbClr val="000000">
                <a:alpha val="70000"/>
              </a:srgbClr>
            </a:outerShdw>
          </a:effectLst>
        </p:spPr>
      </p:pic>
      <p:pic>
        <p:nvPicPr>
          <p:cNvPr id="22" name="Picture 21"/>
          <p:cNvPicPr>
            <a:picLocks noChangeAspect="1"/>
          </p:cNvPicPr>
          <p:nvPr/>
        </p:nvPicPr>
        <p:blipFill rotWithShape="1">
          <a:blip r:embed="rId8" cstate="print">
            <a:extLst>
              <a:ext uri="{28A0092B-C50C-407E-A947-70E740481C1C}">
                <a14:useLocalDpi xmlns:a14="http://schemas.microsoft.com/office/drawing/2010/main" val="0"/>
              </a:ext>
            </a:extLst>
          </a:blip>
          <a:srcRect t="8923" b="5296"/>
          <a:stretch/>
        </p:blipFill>
        <p:spPr>
          <a:xfrm>
            <a:off x="4671966" y="3167202"/>
            <a:ext cx="2794469" cy="1356095"/>
          </a:xfrm>
          <a:prstGeom prst="rect">
            <a:avLst/>
          </a:prstGeom>
          <a:ln>
            <a:noFill/>
          </a:ln>
          <a:effectLst>
            <a:outerShdw blurRad="190500" algn="tl" rotWithShape="0">
              <a:srgbClr val="000000">
                <a:alpha val="70000"/>
              </a:srgbClr>
            </a:outerShdw>
          </a:effectLst>
        </p:spPr>
      </p:pic>
      <p:pic>
        <p:nvPicPr>
          <p:cNvPr id="23" name="Picture 22"/>
          <p:cNvPicPr>
            <a:picLocks noChangeAspect="1"/>
          </p:cNvPicPr>
          <p:nvPr/>
        </p:nvPicPr>
        <p:blipFill rotWithShape="1">
          <a:blip r:embed="rId9" cstate="print">
            <a:extLst>
              <a:ext uri="{28A0092B-C50C-407E-A947-70E740481C1C}">
                <a14:useLocalDpi xmlns:a14="http://schemas.microsoft.com/office/drawing/2010/main" val="0"/>
              </a:ext>
            </a:extLst>
          </a:blip>
          <a:srcRect t="9717" b="5814"/>
          <a:stretch/>
        </p:blipFill>
        <p:spPr>
          <a:xfrm>
            <a:off x="7871660" y="3169099"/>
            <a:ext cx="2830725" cy="1353710"/>
          </a:xfrm>
          <a:prstGeom prst="rect">
            <a:avLst/>
          </a:prstGeom>
          <a:ln>
            <a:noFill/>
          </a:ln>
          <a:effectLst>
            <a:outerShdw blurRad="190500" algn="tl" rotWithShape="0">
              <a:srgbClr val="000000">
                <a:alpha val="70000"/>
              </a:srgbClr>
            </a:outerShdw>
          </a:effectLst>
        </p:spPr>
      </p:pic>
      <p:sp>
        <p:nvSpPr>
          <p:cNvPr id="24" name="Subtitle 2"/>
          <p:cNvSpPr txBox="1">
            <a:spLocks/>
          </p:cNvSpPr>
          <p:nvPr/>
        </p:nvSpPr>
        <p:spPr>
          <a:xfrm>
            <a:off x="2312016" y="4837071"/>
            <a:ext cx="7839517" cy="7847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50" dirty="0" smtClean="0">
                <a:solidFill>
                  <a:schemeClr val="bg1">
                    <a:lumMod val="65000"/>
                  </a:schemeClr>
                </a:solidFill>
                <a:latin typeface="Gill Sans MT" panose="020B0502020104020203" pitchFamily="34" charset="0"/>
              </a:rPr>
              <a:t>The ‘Admin’ page of Robomotz consists of four sections, namely ‘Dashboard’, ‘Product’, ‘Feedback’ and ‘Newsletter’. The admin page can be only accessed by the admin and on entering he/she has to provide their details. The page is connected and managed by PHP.</a:t>
            </a:r>
            <a:endParaRPr lang="en-IN" sz="1650" dirty="0">
              <a:solidFill>
                <a:schemeClr val="bg1">
                  <a:lumMod val="65000"/>
                </a:schemeClr>
              </a:solidFill>
              <a:latin typeface="Gill Sans MT" panose="020B0502020104020203" pitchFamily="34" charset="0"/>
            </a:endParaRPr>
          </a:p>
        </p:txBody>
      </p:sp>
      <p:sp>
        <p:nvSpPr>
          <p:cNvPr id="27" name="Subtitle 2"/>
          <p:cNvSpPr txBox="1">
            <a:spLocks/>
          </p:cNvSpPr>
          <p:nvPr/>
        </p:nvSpPr>
        <p:spPr>
          <a:xfrm>
            <a:off x="5343970" y="1066800"/>
            <a:ext cx="1615629" cy="28200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smtClean="0">
                <a:solidFill>
                  <a:schemeClr val="bg1">
                    <a:lumMod val="50000"/>
                  </a:schemeClr>
                </a:solidFill>
                <a:latin typeface="Gill Sans MT" panose="020B0502020104020203" pitchFamily="34" charset="0"/>
              </a:rPr>
              <a:t>Admin</a:t>
            </a:r>
            <a:endParaRPr lang="en-IN" sz="2000" b="1" dirty="0">
              <a:solidFill>
                <a:schemeClr val="bg1">
                  <a:lumMod val="50000"/>
                </a:schemeClr>
              </a:solidFill>
              <a:latin typeface="SansSerifBldFLF" panose="02000603040000020003" pitchFamily="50" charset="0"/>
            </a:endParaRPr>
          </a:p>
        </p:txBody>
      </p:sp>
    </p:spTree>
    <p:extLst>
      <p:ext uri="{BB962C8B-B14F-4D97-AF65-F5344CB8AC3E}">
        <p14:creationId xmlns:p14="http://schemas.microsoft.com/office/powerpoint/2010/main" val="12896419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9630" cy="6858000"/>
          </a:xfrm>
          <a:prstGeom prst="rect">
            <a:avLst/>
          </a:prstGeom>
        </p:spPr>
      </p:pic>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2072" y="1291111"/>
            <a:ext cx="1956816" cy="2749296"/>
          </a:xfrm>
          <a:prstGeom prst="rect">
            <a:avLst/>
          </a:prstGeom>
        </p:spPr>
      </p:pic>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14427" y="1289940"/>
            <a:ext cx="1956816" cy="2749296"/>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09717" y="1289940"/>
            <a:ext cx="1956816" cy="2749296"/>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57362" y="1289940"/>
            <a:ext cx="1956816" cy="2749296"/>
          </a:xfrm>
          <a:prstGeom prst="rect">
            <a:avLst/>
          </a:prstGeom>
        </p:spPr>
      </p:pic>
      <p:pic>
        <p:nvPicPr>
          <p:cNvPr id="13" name="Picture 12"/>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44108" y="5781167"/>
            <a:ext cx="978493" cy="978493"/>
          </a:xfrm>
          <a:prstGeom prst="rect">
            <a:avLst/>
          </a:prstGeom>
          <a:noFill/>
        </p:spPr>
      </p:pic>
      <p:sp>
        <p:nvSpPr>
          <p:cNvPr id="14" name="Subtitle 2"/>
          <p:cNvSpPr txBox="1">
            <a:spLocks/>
          </p:cNvSpPr>
          <p:nvPr/>
        </p:nvSpPr>
        <p:spPr>
          <a:xfrm>
            <a:off x="10220771" y="6172199"/>
            <a:ext cx="1674975" cy="2820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smtClean="0">
                <a:solidFill>
                  <a:schemeClr val="bg1"/>
                </a:solidFill>
                <a:latin typeface="SansSerifBldFLF" panose="02000603040000020003" pitchFamily="50" charset="0"/>
              </a:rPr>
              <a:t>GROUPID_17</a:t>
            </a:r>
            <a:endParaRPr lang="en-IN" sz="2000" dirty="0">
              <a:solidFill>
                <a:schemeClr val="bg1"/>
              </a:solidFill>
              <a:latin typeface="SansSerifBldFLF" panose="02000603040000020003" pitchFamily="50" charset="0"/>
            </a:endParaRPr>
          </a:p>
        </p:txBody>
      </p:sp>
      <p:sp>
        <p:nvSpPr>
          <p:cNvPr id="24" name="Subtitle 2"/>
          <p:cNvSpPr txBox="1">
            <a:spLocks/>
          </p:cNvSpPr>
          <p:nvPr/>
        </p:nvSpPr>
        <p:spPr>
          <a:xfrm>
            <a:off x="2312016" y="4837071"/>
            <a:ext cx="7839517" cy="7847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50" dirty="0" smtClean="0">
                <a:solidFill>
                  <a:schemeClr val="bg1">
                    <a:lumMod val="65000"/>
                  </a:schemeClr>
                </a:solidFill>
                <a:latin typeface="Gill Sans MT" panose="020B0502020104020203" pitchFamily="34" charset="0"/>
              </a:rPr>
              <a:t>Our team succeeds in implementing a better game program by implementing creative design and ideas. We research intricately and input images and videos which are unique to the world. </a:t>
            </a:r>
            <a:r>
              <a:rPr lang="en-US" sz="1650" dirty="0">
                <a:solidFill>
                  <a:schemeClr val="bg1">
                    <a:lumMod val="65000"/>
                  </a:schemeClr>
                </a:solidFill>
                <a:latin typeface="Gill Sans MT" panose="020B0502020104020203" pitchFamily="34" charset="0"/>
              </a:rPr>
              <a:t>M</a:t>
            </a:r>
            <a:r>
              <a:rPr lang="en-US" sz="1650" dirty="0" smtClean="0">
                <a:solidFill>
                  <a:schemeClr val="bg1">
                    <a:lumMod val="65000"/>
                  </a:schemeClr>
                </a:solidFill>
                <a:latin typeface="Gill Sans MT" panose="020B0502020104020203" pitchFamily="34" charset="0"/>
              </a:rPr>
              <a:t>oreover, the motto of our team is to experience today and design tomorrow. </a:t>
            </a:r>
            <a:endParaRPr lang="en-IN" sz="1650" dirty="0">
              <a:solidFill>
                <a:schemeClr val="bg1">
                  <a:lumMod val="65000"/>
                </a:schemeClr>
              </a:solidFill>
              <a:latin typeface="Gill Sans MT" panose="020B0502020104020203" pitchFamily="34" charset="0"/>
            </a:endParaRPr>
          </a:p>
        </p:txBody>
      </p:sp>
      <p:sp>
        <p:nvSpPr>
          <p:cNvPr id="16" name="Subtitle 2"/>
          <p:cNvSpPr txBox="1">
            <a:spLocks/>
          </p:cNvSpPr>
          <p:nvPr/>
        </p:nvSpPr>
        <p:spPr>
          <a:xfrm>
            <a:off x="4751461" y="4426247"/>
            <a:ext cx="2689077" cy="28200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smtClean="0">
                <a:solidFill>
                  <a:schemeClr val="bg1">
                    <a:lumMod val="50000"/>
                  </a:schemeClr>
                </a:solidFill>
                <a:latin typeface="Gill Sans MT" panose="020B0502020104020203" pitchFamily="34" charset="0"/>
              </a:rPr>
              <a:t>Our Awesome Team</a:t>
            </a:r>
            <a:endParaRPr lang="en-IN" sz="2000" b="1" dirty="0">
              <a:solidFill>
                <a:schemeClr val="bg1">
                  <a:lumMod val="50000"/>
                </a:schemeClr>
              </a:solidFill>
              <a:latin typeface="SansSerifBldFLF" panose="02000603040000020003" pitchFamily="50" charset="0"/>
            </a:endParaRPr>
          </a:p>
        </p:txBody>
      </p:sp>
      <p:sp>
        <p:nvSpPr>
          <p:cNvPr id="19" name="Subtitle 2"/>
          <p:cNvSpPr txBox="1">
            <a:spLocks/>
          </p:cNvSpPr>
          <p:nvPr/>
        </p:nvSpPr>
        <p:spPr>
          <a:xfrm>
            <a:off x="1868103" y="3682027"/>
            <a:ext cx="1347537" cy="28200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smtClean="0">
                <a:solidFill>
                  <a:schemeClr val="bg1">
                    <a:lumMod val="50000"/>
                  </a:schemeClr>
                </a:solidFill>
                <a:latin typeface="Gill Sans MT" panose="020B0502020104020203" pitchFamily="34" charset="0"/>
              </a:rPr>
              <a:t>Dikshya Shaw</a:t>
            </a:r>
            <a:endParaRPr lang="en-IN" sz="1600" dirty="0">
              <a:solidFill>
                <a:schemeClr val="bg1">
                  <a:lumMod val="50000"/>
                </a:schemeClr>
              </a:solidFill>
              <a:latin typeface="SansSerifBldFLF" panose="02000603040000020003" pitchFamily="50" charset="0"/>
            </a:endParaRPr>
          </a:p>
        </p:txBody>
      </p:sp>
      <p:sp>
        <p:nvSpPr>
          <p:cNvPr id="21" name="Subtitle 2"/>
          <p:cNvSpPr txBox="1">
            <a:spLocks/>
          </p:cNvSpPr>
          <p:nvPr/>
        </p:nvSpPr>
        <p:spPr>
          <a:xfrm>
            <a:off x="4117815" y="3682027"/>
            <a:ext cx="1101885" cy="28200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smtClean="0">
                <a:solidFill>
                  <a:schemeClr val="bg1">
                    <a:lumMod val="50000"/>
                  </a:schemeClr>
                </a:solidFill>
                <a:latin typeface="Gill Sans MT" panose="020B0502020104020203" pitchFamily="34" charset="0"/>
              </a:rPr>
              <a:t>Aritra Dey</a:t>
            </a:r>
            <a:endParaRPr lang="en-IN" sz="1600" dirty="0">
              <a:solidFill>
                <a:schemeClr val="bg1">
                  <a:lumMod val="50000"/>
                </a:schemeClr>
              </a:solidFill>
              <a:latin typeface="SansSerifBldFLF" panose="02000603040000020003" pitchFamily="50" charset="0"/>
            </a:endParaRPr>
          </a:p>
        </p:txBody>
      </p:sp>
      <p:sp>
        <p:nvSpPr>
          <p:cNvPr id="26" name="Subtitle 2"/>
          <p:cNvSpPr txBox="1">
            <a:spLocks/>
          </p:cNvSpPr>
          <p:nvPr/>
        </p:nvSpPr>
        <p:spPr>
          <a:xfrm>
            <a:off x="4054450" y="3956347"/>
            <a:ext cx="1987617" cy="28200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550" dirty="0" smtClean="0">
                <a:solidFill>
                  <a:schemeClr val="bg1">
                    <a:lumMod val="50000"/>
                  </a:schemeClr>
                </a:solidFill>
                <a:latin typeface="Gill Sans MT" panose="020B0502020104020203" pitchFamily="34" charset="0"/>
              </a:rPr>
              <a:t> </a:t>
            </a:r>
            <a:endParaRPr lang="en-IN" sz="1550" dirty="0">
              <a:solidFill>
                <a:schemeClr val="bg1">
                  <a:lumMod val="50000"/>
                </a:schemeClr>
              </a:solidFill>
              <a:latin typeface="SansSerifBldFLF" panose="02000603040000020003" pitchFamily="50" charset="0"/>
            </a:endParaRPr>
          </a:p>
        </p:txBody>
      </p:sp>
      <p:sp>
        <p:nvSpPr>
          <p:cNvPr id="28" name="Subtitle 2"/>
          <p:cNvSpPr txBox="1">
            <a:spLocks/>
          </p:cNvSpPr>
          <p:nvPr/>
        </p:nvSpPr>
        <p:spPr>
          <a:xfrm>
            <a:off x="6341608" y="3682027"/>
            <a:ext cx="1806229" cy="28200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smtClean="0">
                <a:solidFill>
                  <a:schemeClr val="bg1">
                    <a:lumMod val="50000"/>
                  </a:schemeClr>
                </a:solidFill>
                <a:latin typeface="Gill Sans MT" panose="020B0502020104020203" pitchFamily="34" charset="0"/>
              </a:rPr>
              <a:t>Anand Raj Keshari</a:t>
            </a:r>
            <a:endParaRPr lang="en-IN" sz="1600" dirty="0">
              <a:solidFill>
                <a:schemeClr val="bg1">
                  <a:lumMod val="50000"/>
                </a:schemeClr>
              </a:solidFill>
              <a:latin typeface="SansSerifBldFLF" panose="02000603040000020003" pitchFamily="50" charset="0"/>
            </a:endParaRPr>
          </a:p>
        </p:txBody>
      </p:sp>
      <p:sp>
        <p:nvSpPr>
          <p:cNvPr id="30" name="Subtitle 2"/>
          <p:cNvSpPr txBox="1">
            <a:spLocks/>
          </p:cNvSpPr>
          <p:nvPr/>
        </p:nvSpPr>
        <p:spPr>
          <a:xfrm>
            <a:off x="8604749" y="3682027"/>
            <a:ext cx="1727972" cy="28200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smtClean="0">
                <a:solidFill>
                  <a:schemeClr val="bg1">
                    <a:lumMod val="50000"/>
                  </a:schemeClr>
                </a:solidFill>
                <a:latin typeface="Gill Sans MT" panose="020B0502020104020203" pitchFamily="34" charset="0"/>
              </a:rPr>
              <a:t>Anisha Chatterjee</a:t>
            </a:r>
            <a:endParaRPr lang="en-IN" sz="1600" dirty="0">
              <a:solidFill>
                <a:schemeClr val="bg1">
                  <a:lumMod val="50000"/>
                </a:schemeClr>
              </a:solidFill>
              <a:latin typeface="SansSerifBldFLF" panose="02000603040000020003" pitchFamily="50" charset="0"/>
            </a:endParaRPr>
          </a:p>
        </p:txBody>
      </p:sp>
      <p:sp>
        <p:nvSpPr>
          <p:cNvPr id="33" name="Subtitle 2"/>
          <p:cNvSpPr txBox="1">
            <a:spLocks/>
          </p:cNvSpPr>
          <p:nvPr/>
        </p:nvSpPr>
        <p:spPr>
          <a:xfrm>
            <a:off x="4131248" y="3917274"/>
            <a:ext cx="1172277" cy="28200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smtClean="0">
                <a:solidFill>
                  <a:schemeClr val="bg1">
                    <a:lumMod val="50000"/>
                  </a:schemeClr>
                </a:solidFill>
                <a:latin typeface="Gill Sans MT" panose="020B0502020104020203" pitchFamily="34" charset="0"/>
              </a:rPr>
              <a:t>21301219093</a:t>
            </a:r>
            <a:endParaRPr lang="en-IN" sz="1400" dirty="0">
              <a:solidFill>
                <a:schemeClr val="bg1">
                  <a:lumMod val="50000"/>
                </a:schemeClr>
              </a:solidFill>
              <a:latin typeface="SansSerifBldFLF" panose="02000603040000020003" pitchFamily="50" charset="0"/>
            </a:endParaRPr>
          </a:p>
        </p:txBody>
      </p:sp>
      <p:sp>
        <p:nvSpPr>
          <p:cNvPr id="37" name="Subtitle 2"/>
          <p:cNvSpPr txBox="1">
            <a:spLocks/>
          </p:cNvSpPr>
          <p:nvPr/>
        </p:nvSpPr>
        <p:spPr>
          <a:xfrm>
            <a:off x="1921448" y="3917274"/>
            <a:ext cx="1172277" cy="28200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smtClean="0">
                <a:solidFill>
                  <a:schemeClr val="bg1">
                    <a:lumMod val="50000"/>
                  </a:schemeClr>
                </a:solidFill>
                <a:latin typeface="Gill Sans MT" panose="020B0502020104020203" pitchFamily="34" charset="0"/>
              </a:rPr>
              <a:t>21301219038</a:t>
            </a:r>
            <a:endParaRPr lang="en-IN" sz="1400" dirty="0">
              <a:solidFill>
                <a:schemeClr val="bg1">
                  <a:lumMod val="50000"/>
                </a:schemeClr>
              </a:solidFill>
              <a:latin typeface="SansSerifBldFLF" panose="02000603040000020003" pitchFamily="50" charset="0"/>
            </a:endParaRPr>
          </a:p>
        </p:txBody>
      </p:sp>
      <p:sp>
        <p:nvSpPr>
          <p:cNvPr id="38" name="Subtitle 2"/>
          <p:cNvSpPr txBox="1">
            <a:spLocks/>
          </p:cNvSpPr>
          <p:nvPr/>
        </p:nvSpPr>
        <p:spPr>
          <a:xfrm>
            <a:off x="6402008" y="3917274"/>
            <a:ext cx="1172277" cy="28200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smtClean="0">
                <a:solidFill>
                  <a:schemeClr val="bg1">
                    <a:lumMod val="50000"/>
                  </a:schemeClr>
                </a:solidFill>
                <a:latin typeface="Gill Sans MT" panose="020B0502020104020203" pitchFamily="34" charset="0"/>
              </a:rPr>
              <a:t>21301219035</a:t>
            </a:r>
            <a:endParaRPr lang="en-IN" sz="1400" dirty="0">
              <a:solidFill>
                <a:schemeClr val="bg1">
                  <a:lumMod val="50000"/>
                </a:schemeClr>
              </a:solidFill>
              <a:latin typeface="SansSerifBldFLF" panose="02000603040000020003" pitchFamily="50" charset="0"/>
            </a:endParaRPr>
          </a:p>
        </p:txBody>
      </p:sp>
      <p:sp>
        <p:nvSpPr>
          <p:cNvPr id="41" name="Subtitle 2"/>
          <p:cNvSpPr txBox="1">
            <a:spLocks/>
          </p:cNvSpPr>
          <p:nvPr/>
        </p:nvSpPr>
        <p:spPr>
          <a:xfrm>
            <a:off x="8638478" y="3917274"/>
            <a:ext cx="1172277" cy="28200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smtClean="0">
                <a:solidFill>
                  <a:schemeClr val="bg1">
                    <a:lumMod val="50000"/>
                  </a:schemeClr>
                </a:solidFill>
                <a:latin typeface="Gill Sans MT" panose="020B0502020104020203" pitchFamily="34" charset="0"/>
              </a:rPr>
              <a:t>21301219052</a:t>
            </a:r>
            <a:endParaRPr lang="en-IN" sz="1400" dirty="0">
              <a:solidFill>
                <a:schemeClr val="bg1">
                  <a:lumMod val="50000"/>
                </a:schemeClr>
              </a:solidFill>
              <a:latin typeface="SansSerifBldFLF" panose="02000603040000020003" pitchFamily="50" charset="0"/>
            </a:endParaRPr>
          </a:p>
        </p:txBody>
      </p:sp>
    </p:spTree>
    <p:extLst>
      <p:ext uri="{BB962C8B-B14F-4D97-AF65-F5344CB8AC3E}">
        <p14:creationId xmlns:p14="http://schemas.microsoft.com/office/powerpoint/2010/main" val="35722460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9630" cy="6858000"/>
          </a:xfrm>
          <a:prstGeom prst="rect">
            <a:avLst/>
          </a:prstGeom>
        </p:spPr>
      </p:pic>
      <p:pic>
        <p:nvPicPr>
          <p:cNvPr id="13" name="Picture 1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44108" y="5781167"/>
            <a:ext cx="978493" cy="978493"/>
          </a:xfrm>
          <a:prstGeom prst="rect">
            <a:avLst/>
          </a:prstGeom>
          <a:noFill/>
        </p:spPr>
      </p:pic>
      <p:sp>
        <p:nvSpPr>
          <p:cNvPr id="14" name="Subtitle 2"/>
          <p:cNvSpPr txBox="1">
            <a:spLocks/>
          </p:cNvSpPr>
          <p:nvPr/>
        </p:nvSpPr>
        <p:spPr>
          <a:xfrm>
            <a:off x="10220771" y="6172199"/>
            <a:ext cx="1674975" cy="2820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smtClean="0">
                <a:solidFill>
                  <a:schemeClr val="bg1"/>
                </a:solidFill>
                <a:latin typeface="SansSerifBldFLF" panose="02000603040000020003" pitchFamily="50" charset="0"/>
              </a:rPr>
              <a:t>GROUPID_17</a:t>
            </a:r>
            <a:endParaRPr lang="en-IN" sz="2000" dirty="0">
              <a:solidFill>
                <a:schemeClr val="bg1"/>
              </a:solidFill>
              <a:latin typeface="SansSerifBldFLF" panose="02000603040000020003" pitchFamily="50" charset="0"/>
            </a:endParaRPr>
          </a:p>
        </p:txBody>
      </p:sp>
      <p:sp>
        <p:nvSpPr>
          <p:cNvPr id="16" name="Subtitle 2"/>
          <p:cNvSpPr txBox="1">
            <a:spLocks/>
          </p:cNvSpPr>
          <p:nvPr/>
        </p:nvSpPr>
        <p:spPr>
          <a:xfrm>
            <a:off x="4712048" y="2867960"/>
            <a:ext cx="2907952" cy="718520"/>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dirty="0" smtClean="0">
                <a:solidFill>
                  <a:schemeClr val="bg1">
                    <a:lumMod val="50000"/>
                  </a:schemeClr>
                </a:solidFill>
                <a:latin typeface="Gill Sans MT" panose="020B0502020104020203" pitchFamily="34" charset="0"/>
              </a:rPr>
              <a:t>THANK YOU!</a:t>
            </a:r>
            <a:endParaRPr lang="en-IN" sz="3200" b="1" dirty="0">
              <a:solidFill>
                <a:schemeClr val="bg1">
                  <a:lumMod val="50000"/>
                </a:schemeClr>
              </a:solidFill>
              <a:latin typeface="SansSerifBldFLF" panose="02000603040000020003" pitchFamily="50" charset="0"/>
            </a:endParaRPr>
          </a:p>
        </p:txBody>
      </p:sp>
    </p:spTree>
    <p:extLst>
      <p:ext uri="{BB962C8B-B14F-4D97-AF65-F5344CB8AC3E}">
        <p14:creationId xmlns:p14="http://schemas.microsoft.com/office/powerpoint/2010/main" val="28561147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92"/>
            <a:ext cx="12189630" cy="6858892"/>
          </a:xfrm>
          <a:prstGeom prst="rect">
            <a:avLst/>
          </a:prstGeom>
        </p:spPr>
      </p:pic>
      <p:pic>
        <p:nvPicPr>
          <p:cNvPr id="13" name="Picture 1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44108" y="5774393"/>
            <a:ext cx="978493" cy="978493"/>
          </a:xfrm>
          <a:prstGeom prst="rect">
            <a:avLst/>
          </a:prstGeom>
        </p:spPr>
      </p:pic>
      <p:sp>
        <p:nvSpPr>
          <p:cNvPr id="14" name="Subtitle 2"/>
          <p:cNvSpPr txBox="1">
            <a:spLocks/>
          </p:cNvSpPr>
          <p:nvPr/>
        </p:nvSpPr>
        <p:spPr>
          <a:xfrm>
            <a:off x="10220771" y="6172199"/>
            <a:ext cx="1674975" cy="2820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smtClean="0">
                <a:solidFill>
                  <a:schemeClr val="bg1"/>
                </a:solidFill>
                <a:latin typeface="SansSerifBldFLF" panose="02000603040000020003" pitchFamily="50" charset="0"/>
              </a:rPr>
              <a:t>GROUPID_17</a:t>
            </a:r>
            <a:endParaRPr lang="en-IN" sz="2000" dirty="0">
              <a:solidFill>
                <a:schemeClr val="bg1"/>
              </a:solidFill>
              <a:latin typeface="SansSerifBldFLF" panose="02000603040000020003" pitchFamily="50" charset="0"/>
            </a:endParaRPr>
          </a:p>
        </p:txBody>
      </p:sp>
      <p:sp>
        <p:nvSpPr>
          <p:cNvPr id="6" name="Subtitle 2"/>
          <p:cNvSpPr txBox="1">
            <a:spLocks/>
          </p:cNvSpPr>
          <p:nvPr/>
        </p:nvSpPr>
        <p:spPr>
          <a:xfrm>
            <a:off x="8796826" y="1026196"/>
            <a:ext cx="3098920" cy="46567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50" dirty="0" smtClean="0">
                <a:solidFill>
                  <a:schemeClr val="bg1">
                    <a:lumMod val="65000"/>
                  </a:schemeClr>
                </a:solidFill>
                <a:latin typeface="Gill Sans MT" panose="020B0502020104020203" pitchFamily="34" charset="0"/>
              </a:rPr>
              <a:t>Robomotz presents you with an extraordinary gaming website. From teaser videos to upcoming game launches, everything will be available to you inside this website. Our production team always focuses on the quality of the game. We believe in </a:t>
            </a:r>
            <a:r>
              <a:rPr lang="en-US" sz="1650" b="1" i="1" dirty="0" smtClean="0">
                <a:solidFill>
                  <a:schemeClr val="bg1">
                    <a:lumMod val="65000"/>
                  </a:schemeClr>
                </a:solidFill>
                <a:latin typeface="Gill Sans MT" panose="020B0502020104020203" pitchFamily="34" charset="0"/>
              </a:rPr>
              <a:t>“quality supersedes quantity”</a:t>
            </a:r>
            <a:r>
              <a:rPr lang="en-US" sz="1650" dirty="0" smtClean="0">
                <a:solidFill>
                  <a:schemeClr val="bg1">
                    <a:lumMod val="65000"/>
                  </a:schemeClr>
                </a:solidFill>
                <a:latin typeface="Gill Sans MT" panose="020B0502020104020203" pitchFamily="34" charset="0"/>
              </a:rPr>
              <a:t>.  With Robomotz, you an carry out incredible real-time experiences to life with the use of the world’s top-class real-time 3D creation tool. It also houses some games which can be purchased for lifelong use, and some games are inbuilt which can be played without making any payment. Explore, have fun and indulge in adventure here right now!</a:t>
            </a:r>
            <a:endParaRPr lang="en-IN" sz="1650" dirty="0">
              <a:solidFill>
                <a:schemeClr val="bg1">
                  <a:lumMod val="65000"/>
                </a:schemeClr>
              </a:solidFill>
              <a:latin typeface="Gill Sans MT" panose="020B0502020104020203" pitchFamily="34" charset="0"/>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4885" y="1005876"/>
            <a:ext cx="2572665" cy="1118841"/>
          </a:xfrm>
          <a:prstGeom prst="rect">
            <a:avLst/>
          </a:prstGeom>
          <a:ln>
            <a:noFill/>
          </a:ln>
          <a:effectLst>
            <a:outerShdw blurRad="190500" algn="tl" rotWithShape="0">
              <a:srgbClr val="000000">
                <a:alpha val="70000"/>
              </a:srgbClr>
            </a:outerShdw>
          </a:effectLst>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02709" y="1005876"/>
            <a:ext cx="2373673" cy="1118841"/>
          </a:xfrm>
          <a:prstGeom prst="rect">
            <a:avLst/>
          </a:prstGeom>
          <a:ln>
            <a:noFill/>
          </a:ln>
          <a:effectLst>
            <a:outerShdw blurRad="190500" algn="tl" rotWithShape="0">
              <a:srgbClr val="000000">
                <a:alpha val="70000"/>
              </a:srgbClr>
            </a:outerShdw>
          </a:effectLst>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16047" y="1005876"/>
            <a:ext cx="2386860" cy="1118841"/>
          </a:xfrm>
          <a:prstGeom prst="rect">
            <a:avLst/>
          </a:prstGeom>
          <a:ln>
            <a:noFill/>
          </a:ln>
          <a:effectLst>
            <a:outerShdw blurRad="190500" algn="tl" rotWithShape="0">
              <a:srgbClr val="000000">
                <a:alpha val="70000"/>
              </a:srgbClr>
            </a:outerShdw>
          </a:effectLst>
        </p:spPr>
      </p:pic>
      <p:pic>
        <p:nvPicPr>
          <p:cNvPr id="20" name="Picture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4885" y="2247936"/>
            <a:ext cx="2572665" cy="1118841"/>
          </a:xfrm>
          <a:prstGeom prst="rect">
            <a:avLst/>
          </a:prstGeom>
          <a:ln>
            <a:noFill/>
          </a:ln>
          <a:effectLst>
            <a:outerShdw blurRad="190500" algn="tl" rotWithShape="0">
              <a:srgbClr val="000000">
                <a:alpha val="70000"/>
              </a:srgbClr>
            </a:outerShdw>
          </a:effectLst>
        </p:spPr>
      </p:pic>
      <p:pic>
        <p:nvPicPr>
          <p:cNvPr id="21" name="Picture 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02709" y="2249791"/>
            <a:ext cx="2373673" cy="1115131"/>
          </a:xfrm>
          <a:prstGeom prst="rect">
            <a:avLst/>
          </a:prstGeom>
          <a:ln>
            <a:noFill/>
          </a:ln>
          <a:effectLst>
            <a:outerShdw blurRad="190500" algn="tl" rotWithShape="0">
              <a:srgbClr val="000000">
                <a:alpha val="70000"/>
              </a:srgbClr>
            </a:outerShdw>
          </a:effectLst>
        </p:spPr>
      </p:pic>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15108" y="2243519"/>
            <a:ext cx="2383292" cy="1121403"/>
          </a:xfrm>
          <a:prstGeom prst="rect">
            <a:avLst/>
          </a:prstGeom>
          <a:ln>
            <a:noFill/>
          </a:ln>
          <a:effectLst>
            <a:outerShdw blurRad="190500" algn="tl" rotWithShape="0">
              <a:srgbClr val="000000">
                <a:alpha val="70000"/>
              </a:srgbClr>
            </a:outerShdw>
          </a:effectLst>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94885" y="3474756"/>
            <a:ext cx="2572665" cy="1118841"/>
          </a:xfrm>
          <a:prstGeom prst="rect">
            <a:avLst/>
          </a:prstGeom>
          <a:ln>
            <a:noFill/>
          </a:ln>
          <a:effectLst>
            <a:outerShdw blurRad="190500" algn="tl" rotWithShape="0">
              <a:srgbClr val="000000">
                <a:alpha val="70000"/>
              </a:srgbClr>
            </a:outerShdw>
          </a:effectLst>
        </p:spPr>
      </p:pic>
      <p:pic>
        <p:nvPicPr>
          <p:cNvPr id="24" name="Picture 2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405336" y="3476610"/>
            <a:ext cx="2368419" cy="1115131"/>
          </a:xfrm>
          <a:prstGeom prst="rect">
            <a:avLst/>
          </a:prstGeom>
          <a:ln>
            <a:noFill/>
          </a:ln>
          <a:effectLst>
            <a:outerShdw blurRad="190500" algn="tl" rotWithShape="0">
              <a:srgbClr val="000000">
                <a:alpha val="70000"/>
              </a:srgbClr>
            </a:outerShdw>
          </a:effectLst>
        </p:spPr>
      </p:pic>
      <p:pic>
        <p:nvPicPr>
          <p:cNvPr id="25" name="Picture 24"/>
          <p:cNvPicPr>
            <a:picLocks noChangeAspect="1"/>
          </p:cNvPicPr>
          <p:nvPr/>
        </p:nvPicPr>
        <p:blipFill rotWithShape="1">
          <a:blip r:embed="rId12" cstate="print">
            <a:extLst>
              <a:ext uri="{28A0092B-C50C-407E-A947-70E740481C1C}">
                <a14:useLocalDpi xmlns:a14="http://schemas.microsoft.com/office/drawing/2010/main" val="0"/>
              </a:ext>
            </a:extLst>
          </a:blip>
          <a:srcRect t="9759" b="5224"/>
          <a:stretch/>
        </p:blipFill>
        <p:spPr>
          <a:xfrm>
            <a:off x="5916048" y="3474756"/>
            <a:ext cx="2382352" cy="1116985"/>
          </a:xfrm>
          <a:prstGeom prst="rect">
            <a:avLst/>
          </a:prstGeom>
          <a:ln>
            <a:noFill/>
          </a:ln>
          <a:effectLst>
            <a:outerShdw blurRad="190500" algn="tl" rotWithShape="0">
              <a:srgbClr val="000000">
                <a:alpha val="70000"/>
              </a:srgbClr>
            </a:outerShdw>
          </a:effectLst>
        </p:spPr>
      </p:pic>
      <p:pic>
        <p:nvPicPr>
          <p:cNvPr id="26" name="Picture 25"/>
          <p:cNvPicPr>
            <a:picLocks noChangeAspect="1"/>
          </p:cNvPicPr>
          <p:nvPr/>
        </p:nvPicPr>
        <p:blipFill rotWithShape="1">
          <a:blip r:embed="rId13" cstate="print">
            <a:extLst>
              <a:ext uri="{28A0092B-C50C-407E-A947-70E740481C1C}">
                <a14:useLocalDpi xmlns:a14="http://schemas.microsoft.com/office/drawing/2010/main" val="0"/>
              </a:ext>
            </a:extLst>
          </a:blip>
          <a:srcRect t="9063" b="5108"/>
          <a:stretch/>
        </p:blipFill>
        <p:spPr>
          <a:xfrm>
            <a:off x="694885" y="4714961"/>
            <a:ext cx="2572665" cy="1074526"/>
          </a:xfrm>
          <a:prstGeom prst="rect">
            <a:avLst/>
          </a:prstGeom>
          <a:ln>
            <a:noFill/>
          </a:ln>
          <a:effectLst>
            <a:outerShdw blurRad="190500" algn="tl" rotWithShape="0">
              <a:srgbClr val="000000">
                <a:alpha val="70000"/>
              </a:srgbClr>
            </a:outerShdw>
          </a:effectLst>
        </p:spPr>
      </p:pic>
      <p:pic>
        <p:nvPicPr>
          <p:cNvPr id="27" name="Picture 26"/>
          <p:cNvPicPr>
            <a:picLocks noChangeAspect="1"/>
          </p:cNvPicPr>
          <p:nvPr/>
        </p:nvPicPr>
        <p:blipFill rotWithShape="1">
          <a:blip r:embed="rId14" cstate="print">
            <a:extLst>
              <a:ext uri="{28A0092B-C50C-407E-A947-70E740481C1C}">
                <a14:useLocalDpi xmlns:a14="http://schemas.microsoft.com/office/drawing/2010/main" val="0"/>
              </a:ext>
            </a:extLst>
          </a:blip>
          <a:srcRect t="9792" b="6159"/>
          <a:stretch/>
        </p:blipFill>
        <p:spPr>
          <a:xfrm>
            <a:off x="3402709" y="4714961"/>
            <a:ext cx="2371046" cy="1074526"/>
          </a:xfrm>
          <a:prstGeom prst="rect">
            <a:avLst/>
          </a:prstGeom>
          <a:ln>
            <a:noFill/>
          </a:ln>
          <a:effectLst>
            <a:outerShdw blurRad="190500" algn="tl" rotWithShape="0">
              <a:srgbClr val="000000">
                <a:alpha val="70000"/>
              </a:srgbClr>
            </a:outerShdw>
          </a:effectLst>
        </p:spPr>
      </p:pic>
      <p:pic>
        <p:nvPicPr>
          <p:cNvPr id="28" name="Picture 27"/>
          <p:cNvPicPr>
            <a:picLocks noChangeAspect="1"/>
          </p:cNvPicPr>
          <p:nvPr/>
        </p:nvPicPr>
        <p:blipFill rotWithShape="1">
          <a:blip r:embed="rId15" cstate="print">
            <a:extLst>
              <a:ext uri="{28A0092B-C50C-407E-A947-70E740481C1C}">
                <a14:useLocalDpi xmlns:a14="http://schemas.microsoft.com/office/drawing/2010/main" val="0"/>
              </a:ext>
            </a:extLst>
          </a:blip>
          <a:srcRect t="9469" b="6820"/>
          <a:stretch/>
        </p:blipFill>
        <p:spPr>
          <a:xfrm>
            <a:off x="5916047" y="4714961"/>
            <a:ext cx="2403036" cy="107433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063248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70" y="0"/>
            <a:ext cx="12189630" cy="6858000"/>
          </a:xfrm>
          <a:prstGeom prst="rect">
            <a:avLst/>
          </a:prstGeom>
        </p:spPr>
      </p:pic>
      <p:pic>
        <p:nvPicPr>
          <p:cNvPr id="13" name="Picture 1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44108" y="5781167"/>
            <a:ext cx="978493" cy="978493"/>
          </a:xfrm>
          <a:prstGeom prst="rect">
            <a:avLst/>
          </a:prstGeom>
        </p:spPr>
      </p:pic>
      <p:sp>
        <p:nvSpPr>
          <p:cNvPr id="14" name="Subtitle 2"/>
          <p:cNvSpPr txBox="1">
            <a:spLocks/>
          </p:cNvSpPr>
          <p:nvPr/>
        </p:nvSpPr>
        <p:spPr>
          <a:xfrm>
            <a:off x="10220771" y="6172199"/>
            <a:ext cx="1674975" cy="2820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smtClean="0">
                <a:solidFill>
                  <a:schemeClr val="bg1"/>
                </a:solidFill>
                <a:latin typeface="SansSerifBldFLF" panose="02000603040000020003" pitchFamily="50" charset="0"/>
              </a:rPr>
              <a:t>GROUPID_17</a:t>
            </a:r>
            <a:endParaRPr lang="en-IN" sz="2000" dirty="0">
              <a:solidFill>
                <a:schemeClr val="bg1"/>
              </a:solidFill>
              <a:latin typeface="SansSerifBldFLF" panose="02000603040000020003" pitchFamily="50" charset="0"/>
            </a:endParaRPr>
          </a:p>
        </p:txBody>
      </p:sp>
      <p:sp>
        <p:nvSpPr>
          <p:cNvPr id="29" name="Subtitle 2"/>
          <p:cNvSpPr txBox="1">
            <a:spLocks/>
          </p:cNvSpPr>
          <p:nvPr/>
        </p:nvSpPr>
        <p:spPr>
          <a:xfrm>
            <a:off x="5343970" y="1066800"/>
            <a:ext cx="1615629" cy="28200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smtClean="0">
                <a:solidFill>
                  <a:schemeClr val="bg1">
                    <a:lumMod val="50000"/>
                  </a:schemeClr>
                </a:solidFill>
                <a:latin typeface="Gill Sans MT" panose="020B0502020104020203" pitchFamily="34" charset="0"/>
              </a:rPr>
              <a:t>Home</a:t>
            </a:r>
            <a:endParaRPr lang="en-IN" sz="2000" b="1" dirty="0">
              <a:solidFill>
                <a:schemeClr val="bg1">
                  <a:lumMod val="50000"/>
                </a:schemeClr>
              </a:solidFill>
              <a:latin typeface="SansSerifBldFLF" panose="02000603040000020003" pitchFamily="50" charset="0"/>
            </a:endParaRPr>
          </a:p>
        </p:txBody>
      </p:sp>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41025" y="1583028"/>
            <a:ext cx="3098801" cy="1347656"/>
          </a:xfrm>
          <a:prstGeom prst="rect">
            <a:avLst/>
          </a:prstGeom>
          <a:ln>
            <a:noFill/>
          </a:ln>
          <a:effectLst>
            <a:outerShdw blurRad="190500" algn="tl" rotWithShape="0">
              <a:srgbClr val="000000">
                <a:alpha val="70000"/>
              </a:srgbClr>
            </a:outerShdw>
          </a:effectLst>
        </p:spPr>
      </p:pic>
      <p:sp>
        <p:nvSpPr>
          <p:cNvPr id="36" name="Subtitle 2"/>
          <p:cNvSpPr txBox="1">
            <a:spLocks/>
          </p:cNvSpPr>
          <p:nvPr/>
        </p:nvSpPr>
        <p:spPr>
          <a:xfrm>
            <a:off x="2337478" y="4837071"/>
            <a:ext cx="7602741" cy="7847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50" dirty="0" smtClean="0">
                <a:solidFill>
                  <a:schemeClr val="bg1">
                    <a:lumMod val="65000"/>
                  </a:schemeClr>
                </a:solidFill>
                <a:latin typeface="Gill Sans MT" panose="020B0502020104020203" pitchFamily="34" charset="0"/>
              </a:rPr>
              <a:t>The home page of Robomotz describes about the company website and contains few internal links. Also, it has a ‘Contact Us’ section which cannot be accessed without signing in for unregistered users and without logging in for registered users. </a:t>
            </a:r>
            <a:endParaRPr lang="en-IN" sz="1650" dirty="0">
              <a:solidFill>
                <a:schemeClr val="bg1">
                  <a:lumMod val="65000"/>
                </a:schemeClr>
              </a:solidFill>
              <a:latin typeface="Gill Sans MT" panose="020B0502020104020203" pitchFamily="34" charset="0"/>
            </a:endParaRPr>
          </a:p>
        </p:txBody>
      </p:sp>
      <p:pic>
        <p:nvPicPr>
          <p:cNvPr id="41" name="Picture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67140" y="1587870"/>
            <a:ext cx="3098801" cy="1337971"/>
          </a:xfrm>
          <a:prstGeom prst="rect">
            <a:avLst/>
          </a:prstGeom>
          <a:ln>
            <a:noFill/>
          </a:ln>
          <a:effectLst>
            <a:outerShdw blurRad="190500" algn="tl" rotWithShape="0">
              <a:srgbClr val="000000">
                <a:alpha val="70000"/>
              </a:srgbClr>
            </a:outerShdw>
          </a:effectLst>
        </p:spPr>
      </p:pic>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93260" y="1583028"/>
            <a:ext cx="2862278" cy="1347656"/>
          </a:xfrm>
          <a:prstGeom prst="rect">
            <a:avLst/>
          </a:prstGeom>
          <a:ln>
            <a:noFill/>
          </a:ln>
          <a:effectLst>
            <a:outerShdw blurRad="190500" algn="tl" rotWithShape="0">
              <a:srgbClr val="000000">
                <a:alpha val="70000"/>
              </a:srgbClr>
            </a:outerShdw>
          </a:effectLst>
        </p:spPr>
      </p:pic>
      <p:pic>
        <p:nvPicPr>
          <p:cNvPr id="43" name="Picture 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41025" y="3162068"/>
            <a:ext cx="3098801" cy="1342813"/>
          </a:xfrm>
          <a:prstGeom prst="rect">
            <a:avLst/>
          </a:prstGeom>
          <a:ln>
            <a:noFill/>
          </a:ln>
          <a:effectLst>
            <a:outerShdw blurRad="190500" algn="tl" rotWithShape="0">
              <a:srgbClr val="000000">
                <a:alpha val="70000"/>
              </a:srgbClr>
            </a:outerShdw>
          </a:effectLst>
        </p:spPr>
      </p:pic>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67141" y="3164489"/>
            <a:ext cx="3098800" cy="1337971"/>
          </a:xfrm>
          <a:prstGeom prst="rect">
            <a:avLst/>
          </a:prstGeom>
          <a:ln>
            <a:noFill/>
          </a:ln>
          <a:effectLst>
            <a:outerShdw blurRad="190500" algn="tl" rotWithShape="0">
              <a:srgbClr val="000000">
                <a:alpha val="70000"/>
              </a:srgbClr>
            </a:outerShdw>
          </a:effectLst>
        </p:spPr>
      </p:pic>
      <p:pic>
        <p:nvPicPr>
          <p:cNvPr id="45" name="Picture 44"/>
          <p:cNvPicPr>
            <a:picLocks noChangeAspect="1"/>
          </p:cNvPicPr>
          <p:nvPr/>
        </p:nvPicPr>
        <p:blipFill rotWithShape="1">
          <a:blip r:embed="rId9" cstate="print">
            <a:extLst>
              <a:ext uri="{28A0092B-C50C-407E-A947-70E740481C1C}">
                <a14:useLocalDpi xmlns:a14="http://schemas.microsoft.com/office/drawing/2010/main" val="0"/>
              </a:ext>
            </a:extLst>
          </a:blip>
          <a:srcRect t="9935" b="7765"/>
          <a:stretch/>
        </p:blipFill>
        <p:spPr>
          <a:xfrm>
            <a:off x="7891898" y="3162068"/>
            <a:ext cx="2863640" cy="134039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349005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9630" cy="6858000"/>
          </a:xfrm>
          <a:prstGeom prst="rect">
            <a:avLst/>
          </a:prstGeom>
        </p:spPr>
      </p:pic>
      <p:pic>
        <p:nvPicPr>
          <p:cNvPr id="13" name="Picture 1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44108" y="5781167"/>
            <a:ext cx="978493" cy="978493"/>
          </a:xfrm>
          <a:prstGeom prst="rect">
            <a:avLst/>
          </a:prstGeom>
          <a:noFill/>
        </p:spPr>
      </p:pic>
      <p:sp>
        <p:nvSpPr>
          <p:cNvPr id="14" name="Subtitle 2"/>
          <p:cNvSpPr txBox="1">
            <a:spLocks/>
          </p:cNvSpPr>
          <p:nvPr/>
        </p:nvSpPr>
        <p:spPr>
          <a:xfrm>
            <a:off x="10220771" y="6172199"/>
            <a:ext cx="1674975" cy="2820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smtClean="0">
                <a:solidFill>
                  <a:schemeClr val="bg1"/>
                </a:solidFill>
                <a:latin typeface="SansSerifBldFLF" panose="02000603040000020003" pitchFamily="50" charset="0"/>
              </a:rPr>
              <a:t>GROUPID_17</a:t>
            </a:r>
            <a:endParaRPr lang="en-IN" sz="2000" dirty="0">
              <a:solidFill>
                <a:schemeClr val="bg1"/>
              </a:solidFill>
              <a:latin typeface="SansSerifBldFLF" panose="02000603040000020003" pitchFamily="50" charset="0"/>
            </a:endParaRPr>
          </a:p>
        </p:txBody>
      </p:sp>
      <p:sp>
        <p:nvSpPr>
          <p:cNvPr id="29" name="Subtitle 2"/>
          <p:cNvSpPr txBox="1">
            <a:spLocks/>
          </p:cNvSpPr>
          <p:nvPr/>
        </p:nvSpPr>
        <p:spPr>
          <a:xfrm>
            <a:off x="5343970" y="1066800"/>
            <a:ext cx="1615629" cy="28200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smtClean="0">
                <a:solidFill>
                  <a:schemeClr val="bg1">
                    <a:lumMod val="50000"/>
                  </a:schemeClr>
                </a:solidFill>
                <a:latin typeface="Gill Sans MT" panose="020B0502020104020203" pitchFamily="34" charset="0"/>
              </a:rPr>
              <a:t>About Us</a:t>
            </a:r>
            <a:endParaRPr lang="en-IN" sz="2000" b="1" dirty="0">
              <a:solidFill>
                <a:schemeClr val="bg1">
                  <a:lumMod val="50000"/>
                </a:schemeClr>
              </a:solidFill>
              <a:latin typeface="SansSerifBldFLF" panose="02000603040000020003" pitchFamily="50" charset="0"/>
            </a:endParaRPr>
          </a:p>
        </p:txBody>
      </p:sp>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9908" y="1583028"/>
            <a:ext cx="2859115" cy="1347656"/>
          </a:xfrm>
          <a:prstGeom prst="rect">
            <a:avLst/>
          </a:prstGeom>
          <a:ln>
            <a:noFill/>
          </a:ln>
          <a:effectLst>
            <a:outerShdw blurRad="190500" algn="tl" rotWithShape="0">
              <a:srgbClr val="000000">
                <a:alpha val="70000"/>
              </a:srgbClr>
            </a:outerShdw>
          </a:effectLst>
        </p:spPr>
      </p:pic>
      <p:sp>
        <p:nvSpPr>
          <p:cNvPr id="36" name="Subtitle 2"/>
          <p:cNvSpPr txBox="1">
            <a:spLocks/>
          </p:cNvSpPr>
          <p:nvPr/>
        </p:nvSpPr>
        <p:spPr>
          <a:xfrm>
            <a:off x="2036232" y="4837071"/>
            <a:ext cx="8231104" cy="7847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50" dirty="0" smtClean="0">
                <a:solidFill>
                  <a:schemeClr val="bg1">
                    <a:lumMod val="65000"/>
                  </a:schemeClr>
                </a:solidFill>
                <a:latin typeface="Gill Sans MT" panose="020B0502020104020203" pitchFamily="34" charset="0"/>
              </a:rPr>
              <a:t>The ‘About Us’ page of Robomotz has a little section which talks about the company’s aim. Moreover, it has a ‘Subscribe to our Newsletter’ section and a section about ‘Our awesome team’ which contains the team involved in the project work and a small line about their motto.</a:t>
            </a:r>
            <a:endParaRPr lang="en-IN" sz="1650" dirty="0">
              <a:solidFill>
                <a:schemeClr val="bg1">
                  <a:lumMod val="65000"/>
                </a:schemeClr>
              </a:solidFill>
              <a:latin typeface="Gill Sans MT" panose="020B0502020104020203" pitchFamily="34" charset="0"/>
            </a:endParaRPr>
          </a:p>
        </p:txBody>
      </p:sp>
      <p:pic>
        <p:nvPicPr>
          <p:cNvPr id="41" name="Picture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46531" y="1587870"/>
            <a:ext cx="2899440" cy="1337971"/>
          </a:xfrm>
          <a:prstGeom prst="rect">
            <a:avLst/>
          </a:prstGeom>
          <a:ln>
            <a:noFill/>
          </a:ln>
          <a:effectLst>
            <a:outerShdw blurRad="190500" algn="tl" rotWithShape="0">
              <a:srgbClr val="000000">
                <a:alpha val="70000"/>
              </a:srgbClr>
            </a:outerShdw>
          </a:effectLst>
        </p:spPr>
      </p:pic>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32300" y="1597936"/>
            <a:ext cx="2862278" cy="1317840"/>
          </a:xfrm>
          <a:prstGeom prst="rect">
            <a:avLst/>
          </a:prstGeom>
          <a:ln>
            <a:noFill/>
          </a:ln>
          <a:effectLst>
            <a:outerShdw blurRad="190500" algn="tl" rotWithShape="0">
              <a:srgbClr val="000000">
                <a:alpha val="70000"/>
              </a:srgbClr>
            </a:outerShdw>
          </a:effectLst>
        </p:spPr>
      </p:pic>
      <p:pic>
        <p:nvPicPr>
          <p:cNvPr id="43" name="Picture 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98600" y="3156243"/>
            <a:ext cx="2860040" cy="1349955"/>
          </a:xfrm>
          <a:prstGeom prst="rect">
            <a:avLst/>
          </a:prstGeom>
          <a:ln>
            <a:noFill/>
          </a:ln>
          <a:effectLst>
            <a:outerShdw blurRad="190500" algn="tl" rotWithShape="0">
              <a:srgbClr val="000000">
                <a:alpha val="70000"/>
              </a:srgbClr>
            </a:outerShdw>
          </a:effectLst>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33477" y="3161323"/>
            <a:ext cx="2861101" cy="1345611"/>
          </a:xfrm>
          <a:prstGeom prst="rect">
            <a:avLst/>
          </a:prstGeom>
          <a:ln>
            <a:noFill/>
          </a:ln>
          <a:effectLst>
            <a:outerShdw blurRad="190500" algn="tl" rotWithShape="0">
              <a:srgbClr val="000000">
                <a:alpha val="70000"/>
              </a:srgbClr>
            </a:outerShdw>
          </a:effectLst>
        </p:spPr>
      </p:pic>
      <p:pic>
        <p:nvPicPr>
          <p:cNvPr id="15" name="Picture 14"/>
          <p:cNvPicPr>
            <a:picLocks noChangeAspect="1"/>
          </p:cNvPicPr>
          <p:nvPr/>
        </p:nvPicPr>
        <p:blipFill rotWithShape="1">
          <a:blip r:embed="rId9" cstate="print">
            <a:extLst>
              <a:ext uri="{28A0092B-C50C-407E-A947-70E740481C1C}">
                <a14:useLocalDpi xmlns:a14="http://schemas.microsoft.com/office/drawing/2010/main" val="0"/>
              </a:ext>
            </a:extLst>
          </a:blip>
          <a:srcRect t="9185" b="6093"/>
          <a:stretch/>
        </p:blipFill>
        <p:spPr>
          <a:xfrm>
            <a:off x="4641837" y="3162067"/>
            <a:ext cx="2904134" cy="134413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346294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9630" cy="6858000"/>
          </a:xfrm>
          <a:prstGeom prst="rect">
            <a:avLst/>
          </a:prstGeom>
        </p:spPr>
      </p:pic>
      <p:pic>
        <p:nvPicPr>
          <p:cNvPr id="13" name="Picture 1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44108" y="5781167"/>
            <a:ext cx="978493" cy="978493"/>
          </a:xfrm>
          <a:prstGeom prst="rect">
            <a:avLst/>
          </a:prstGeom>
          <a:noFill/>
        </p:spPr>
      </p:pic>
      <p:sp>
        <p:nvSpPr>
          <p:cNvPr id="14" name="Subtitle 2"/>
          <p:cNvSpPr txBox="1">
            <a:spLocks/>
          </p:cNvSpPr>
          <p:nvPr/>
        </p:nvSpPr>
        <p:spPr>
          <a:xfrm>
            <a:off x="10220771" y="6172199"/>
            <a:ext cx="1674975" cy="2820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smtClean="0">
                <a:solidFill>
                  <a:schemeClr val="bg1"/>
                </a:solidFill>
                <a:latin typeface="SansSerifBldFLF" panose="02000603040000020003" pitchFamily="50" charset="0"/>
              </a:rPr>
              <a:t>GROUPID_17</a:t>
            </a:r>
            <a:endParaRPr lang="en-IN" sz="2000" dirty="0">
              <a:solidFill>
                <a:schemeClr val="bg1"/>
              </a:solidFill>
              <a:latin typeface="SansSerifBldFLF" panose="02000603040000020003" pitchFamily="50" charset="0"/>
            </a:endParaRPr>
          </a:p>
        </p:txBody>
      </p:sp>
      <p:sp>
        <p:nvSpPr>
          <p:cNvPr id="29" name="Subtitle 2"/>
          <p:cNvSpPr txBox="1">
            <a:spLocks/>
          </p:cNvSpPr>
          <p:nvPr/>
        </p:nvSpPr>
        <p:spPr>
          <a:xfrm>
            <a:off x="5343970" y="1066800"/>
            <a:ext cx="1615629" cy="28200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smtClean="0">
                <a:solidFill>
                  <a:schemeClr val="bg1">
                    <a:lumMod val="50000"/>
                  </a:schemeClr>
                </a:solidFill>
                <a:latin typeface="Gill Sans MT" panose="020B0502020104020203" pitchFamily="34" charset="0"/>
              </a:rPr>
              <a:t>Gallery</a:t>
            </a:r>
            <a:endParaRPr lang="en-IN" sz="2000" b="1" dirty="0">
              <a:solidFill>
                <a:schemeClr val="bg1">
                  <a:lumMod val="50000"/>
                </a:schemeClr>
              </a:solidFill>
              <a:latin typeface="SansSerifBldFLF" panose="02000603040000020003" pitchFamily="50" charset="0"/>
            </a:endParaRPr>
          </a:p>
        </p:txBody>
      </p:sp>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9908" y="1586751"/>
            <a:ext cx="2859115" cy="1340210"/>
          </a:xfrm>
          <a:prstGeom prst="rect">
            <a:avLst/>
          </a:prstGeom>
          <a:ln>
            <a:noFill/>
          </a:ln>
          <a:effectLst>
            <a:outerShdw blurRad="190500" algn="tl" rotWithShape="0">
              <a:srgbClr val="000000">
                <a:alpha val="70000"/>
              </a:srgbClr>
            </a:outerShdw>
          </a:effectLst>
        </p:spPr>
      </p:pic>
      <p:pic>
        <p:nvPicPr>
          <p:cNvPr id="41" name="Picture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69898" y="1587870"/>
            <a:ext cx="2848009" cy="1337971"/>
          </a:xfrm>
          <a:prstGeom prst="rect">
            <a:avLst/>
          </a:prstGeom>
          <a:ln>
            <a:noFill/>
          </a:ln>
          <a:effectLst>
            <a:outerShdw blurRad="190500" algn="tl" rotWithShape="0">
              <a:srgbClr val="000000">
                <a:alpha val="70000"/>
              </a:srgbClr>
            </a:outerShdw>
          </a:effectLst>
        </p:spPr>
      </p:pic>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59303" y="1597936"/>
            <a:ext cx="2808271" cy="1317840"/>
          </a:xfrm>
          <a:prstGeom prst="rect">
            <a:avLst/>
          </a:prstGeom>
          <a:ln>
            <a:noFill/>
          </a:ln>
          <a:effectLst>
            <a:outerShdw blurRad="190500" algn="tl" rotWithShape="0">
              <a:srgbClr val="000000">
                <a:alpha val="70000"/>
              </a:srgbClr>
            </a:outerShdw>
          </a:effectLst>
        </p:spPr>
      </p:pic>
      <p:pic>
        <p:nvPicPr>
          <p:cNvPr id="43" name="Picture 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01889" y="3162067"/>
            <a:ext cx="2855150" cy="1342813"/>
          </a:xfrm>
          <a:prstGeom prst="rect">
            <a:avLst/>
          </a:prstGeom>
          <a:ln>
            <a:noFill/>
          </a:ln>
          <a:effectLst>
            <a:outerShdw blurRad="190500" algn="tl" rotWithShape="0">
              <a:srgbClr val="000000">
                <a:alpha val="70000"/>
              </a:srgbClr>
            </a:outerShdw>
          </a:effectLst>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57867" y="3162066"/>
            <a:ext cx="2809707" cy="1342813"/>
          </a:xfrm>
          <a:prstGeom prst="rect">
            <a:avLst/>
          </a:prstGeom>
          <a:ln>
            <a:noFill/>
          </a:ln>
          <a:effectLst>
            <a:outerShdw blurRad="190500" algn="tl" rotWithShape="0">
              <a:srgbClr val="000000">
                <a:alpha val="70000"/>
              </a:srgbClr>
            </a:outerShdw>
          </a:effectLst>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60163" y="3162067"/>
            <a:ext cx="2867481" cy="1344132"/>
          </a:xfrm>
          <a:prstGeom prst="rect">
            <a:avLst/>
          </a:prstGeom>
          <a:ln>
            <a:noFill/>
          </a:ln>
          <a:effectLst>
            <a:outerShdw blurRad="190500" algn="tl" rotWithShape="0">
              <a:srgbClr val="000000">
                <a:alpha val="70000"/>
              </a:srgbClr>
            </a:outerShdw>
          </a:effectLst>
        </p:spPr>
      </p:pic>
      <p:sp>
        <p:nvSpPr>
          <p:cNvPr id="17" name="Subtitle 2"/>
          <p:cNvSpPr txBox="1">
            <a:spLocks/>
          </p:cNvSpPr>
          <p:nvPr/>
        </p:nvSpPr>
        <p:spPr>
          <a:xfrm>
            <a:off x="2312016" y="4837071"/>
            <a:ext cx="7839517" cy="7847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50" dirty="0" smtClean="0">
                <a:solidFill>
                  <a:schemeClr val="bg1">
                    <a:lumMod val="65000"/>
                  </a:schemeClr>
                </a:solidFill>
                <a:latin typeface="Gill Sans MT" panose="020B0502020104020203" pitchFamily="34" charset="0"/>
              </a:rPr>
              <a:t>The ‘Gallery’ page of Robomotz consists of an image slider where various pictures related to games are included. You can slide through the images and take the pleasure of seeing each and every picture included in the page. The page consists of total eight images.</a:t>
            </a:r>
            <a:endParaRPr lang="en-IN" sz="1650" dirty="0">
              <a:solidFill>
                <a:schemeClr val="bg1">
                  <a:lumMod val="65000"/>
                </a:schemeClr>
              </a:solidFill>
              <a:latin typeface="Gill Sans MT" panose="020B0502020104020203" pitchFamily="34" charset="0"/>
            </a:endParaRPr>
          </a:p>
        </p:txBody>
      </p:sp>
    </p:spTree>
    <p:extLst>
      <p:ext uri="{BB962C8B-B14F-4D97-AF65-F5344CB8AC3E}">
        <p14:creationId xmlns:p14="http://schemas.microsoft.com/office/powerpoint/2010/main" val="11617032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9630" cy="6858000"/>
          </a:xfrm>
          <a:prstGeom prst="rect">
            <a:avLst/>
          </a:prstGeom>
        </p:spPr>
      </p:pic>
      <p:pic>
        <p:nvPicPr>
          <p:cNvPr id="13" name="Picture 1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44108" y="5781167"/>
            <a:ext cx="978493" cy="978493"/>
          </a:xfrm>
          <a:prstGeom prst="rect">
            <a:avLst/>
          </a:prstGeom>
          <a:noFill/>
        </p:spPr>
      </p:pic>
      <p:sp>
        <p:nvSpPr>
          <p:cNvPr id="14" name="Subtitle 2"/>
          <p:cNvSpPr txBox="1">
            <a:spLocks/>
          </p:cNvSpPr>
          <p:nvPr/>
        </p:nvSpPr>
        <p:spPr>
          <a:xfrm>
            <a:off x="10220771" y="6172199"/>
            <a:ext cx="1674975" cy="2820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smtClean="0">
                <a:solidFill>
                  <a:schemeClr val="bg1"/>
                </a:solidFill>
                <a:latin typeface="SansSerifBldFLF" panose="02000603040000020003" pitchFamily="50" charset="0"/>
              </a:rPr>
              <a:t>GROUPID_17</a:t>
            </a:r>
            <a:endParaRPr lang="en-IN" sz="2000" dirty="0">
              <a:solidFill>
                <a:schemeClr val="bg1"/>
              </a:solidFill>
              <a:latin typeface="SansSerifBldFLF" panose="02000603040000020003" pitchFamily="50" charset="0"/>
            </a:endParaRPr>
          </a:p>
        </p:txBody>
      </p:sp>
      <p:sp>
        <p:nvSpPr>
          <p:cNvPr id="29" name="Subtitle 2"/>
          <p:cNvSpPr txBox="1">
            <a:spLocks/>
          </p:cNvSpPr>
          <p:nvPr/>
        </p:nvSpPr>
        <p:spPr>
          <a:xfrm>
            <a:off x="5343970" y="1066800"/>
            <a:ext cx="1615629" cy="28200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smtClean="0">
                <a:solidFill>
                  <a:schemeClr val="bg1">
                    <a:lumMod val="50000"/>
                  </a:schemeClr>
                </a:solidFill>
                <a:latin typeface="Gill Sans MT" panose="020B0502020104020203" pitchFamily="34" charset="0"/>
              </a:rPr>
              <a:t>Products</a:t>
            </a:r>
            <a:endParaRPr lang="en-IN" sz="2000" b="1" dirty="0">
              <a:solidFill>
                <a:schemeClr val="bg1">
                  <a:lumMod val="50000"/>
                </a:schemeClr>
              </a:solidFill>
              <a:latin typeface="SansSerifBldFLF" panose="02000603040000020003" pitchFamily="50" charset="0"/>
            </a:endParaRPr>
          </a:p>
        </p:txBody>
      </p:sp>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3078" y="1586751"/>
            <a:ext cx="2852775" cy="1340210"/>
          </a:xfrm>
          <a:prstGeom prst="rect">
            <a:avLst/>
          </a:prstGeom>
          <a:ln>
            <a:noFill/>
          </a:ln>
          <a:effectLst>
            <a:outerShdw blurRad="190500" algn="tl" rotWithShape="0">
              <a:srgbClr val="000000">
                <a:alpha val="70000"/>
              </a:srgbClr>
            </a:outerShdw>
          </a:effectLst>
        </p:spPr>
      </p:pic>
      <p:pic>
        <p:nvPicPr>
          <p:cNvPr id="41" name="Picture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5396" y="1587870"/>
            <a:ext cx="2841708" cy="1337971"/>
          </a:xfrm>
          <a:prstGeom prst="rect">
            <a:avLst/>
          </a:prstGeom>
          <a:ln>
            <a:noFill/>
          </a:ln>
          <a:effectLst>
            <a:outerShdw blurRad="190500" algn="tl" rotWithShape="0">
              <a:srgbClr val="000000">
                <a:alpha val="70000"/>
              </a:srgbClr>
            </a:outerShdw>
          </a:effectLst>
        </p:spPr>
      </p:pic>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68592" y="1597935"/>
            <a:ext cx="2789694" cy="1317840"/>
          </a:xfrm>
          <a:prstGeom prst="rect">
            <a:avLst/>
          </a:prstGeom>
          <a:ln>
            <a:noFill/>
          </a:ln>
          <a:effectLst>
            <a:outerShdw blurRad="190500" algn="tl" rotWithShape="0">
              <a:srgbClr val="000000">
                <a:alpha val="70000"/>
              </a:srgbClr>
            </a:outerShdw>
          </a:effectLst>
        </p:spPr>
      </p:pic>
      <p:pic>
        <p:nvPicPr>
          <p:cNvPr id="43" name="Picture 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01889" y="3162067"/>
            <a:ext cx="2855150" cy="1342812"/>
          </a:xfrm>
          <a:prstGeom prst="rect">
            <a:avLst/>
          </a:prstGeom>
          <a:ln>
            <a:noFill/>
          </a:ln>
          <a:effectLst>
            <a:outerShdw blurRad="190500" algn="tl" rotWithShape="0">
              <a:srgbClr val="000000">
                <a:alpha val="70000"/>
              </a:srgbClr>
            </a:outerShdw>
          </a:effectLst>
        </p:spPr>
      </p:pic>
      <p:pic>
        <p:nvPicPr>
          <p:cNvPr id="45" name="Picture 44"/>
          <p:cNvPicPr>
            <a:picLocks noChangeAspect="1"/>
          </p:cNvPicPr>
          <p:nvPr/>
        </p:nvPicPr>
        <p:blipFill rotWithShape="1">
          <a:blip r:embed="rId8" cstate="print">
            <a:extLst>
              <a:ext uri="{28A0092B-C50C-407E-A947-70E740481C1C}">
                <a14:useLocalDpi xmlns:a14="http://schemas.microsoft.com/office/drawing/2010/main" val="0"/>
              </a:ext>
            </a:extLst>
          </a:blip>
          <a:srcRect t="8353" b="5656"/>
          <a:stretch/>
        </p:blipFill>
        <p:spPr>
          <a:xfrm>
            <a:off x="7868592" y="3159406"/>
            <a:ext cx="2785489" cy="1345473"/>
          </a:xfrm>
          <a:prstGeom prst="rect">
            <a:avLst/>
          </a:prstGeom>
          <a:ln>
            <a:noFill/>
          </a:ln>
          <a:effectLst>
            <a:outerShdw blurRad="190500" algn="tl" rotWithShape="0">
              <a:srgbClr val="000000">
                <a:alpha val="70000"/>
              </a:srgbClr>
            </a:outerShdw>
          </a:effectLst>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71053" y="3162067"/>
            <a:ext cx="2845698" cy="1344132"/>
          </a:xfrm>
          <a:prstGeom prst="rect">
            <a:avLst/>
          </a:prstGeom>
          <a:ln>
            <a:noFill/>
          </a:ln>
          <a:effectLst>
            <a:outerShdw blurRad="190500" algn="tl" rotWithShape="0">
              <a:srgbClr val="000000">
                <a:alpha val="70000"/>
              </a:srgbClr>
            </a:outerShdw>
          </a:effectLst>
        </p:spPr>
      </p:pic>
      <p:sp>
        <p:nvSpPr>
          <p:cNvPr id="17" name="Subtitle 2"/>
          <p:cNvSpPr txBox="1">
            <a:spLocks/>
          </p:cNvSpPr>
          <p:nvPr/>
        </p:nvSpPr>
        <p:spPr>
          <a:xfrm>
            <a:off x="1501890" y="4837071"/>
            <a:ext cx="9156396" cy="7847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50" dirty="0" smtClean="0">
                <a:solidFill>
                  <a:schemeClr val="bg1">
                    <a:lumMod val="65000"/>
                  </a:schemeClr>
                </a:solidFill>
                <a:latin typeface="Gill Sans MT" panose="020B0502020104020203" pitchFamily="34" charset="0"/>
              </a:rPr>
              <a:t>The ‘Products’ page of Robomotz involves different products wherefrom users can explore and buy their choice of products. After selecting a product by clicking on ‘Add to cart’, the product will be saved inside the cart available in the navigation bar and from there, users will be directed to the shopping cart page.</a:t>
            </a:r>
            <a:endParaRPr lang="en-IN" sz="1650" dirty="0">
              <a:solidFill>
                <a:schemeClr val="bg1">
                  <a:lumMod val="65000"/>
                </a:schemeClr>
              </a:solidFill>
              <a:latin typeface="Gill Sans MT" panose="020B0502020104020203" pitchFamily="34" charset="0"/>
            </a:endParaRPr>
          </a:p>
        </p:txBody>
      </p:sp>
    </p:spTree>
    <p:extLst>
      <p:ext uri="{BB962C8B-B14F-4D97-AF65-F5344CB8AC3E}">
        <p14:creationId xmlns:p14="http://schemas.microsoft.com/office/powerpoint/2010/main" val="41563624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9630" cy="6858000"/>
          </a:xfrm>
          <a:prstGeom prst="rect">
            <a:avLst/>
          </a:prstGeom>
        </p:spPr>
      </p:pic>
      <p:pic>
        <p:nvPicPr>
          <p:cNvPr id="13" name="Picture 1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44108" y="5781167"/>
            <a:ext cx="978493" cy="978493"/>
          </a:xfrm>
          <a:prstGeom prst="rect">
            <a:avLst/>
          </a:prstGeom>
          <a:noFill/>
        </p:spPr>
      </p:pic>
      <p:sp>
        <p:nvSpPr>
          <p:cNvPr id="14" name="Subtitle 2"/>
          <p:cNvSpPr txBox="1">
            <a:spLocks/>
          </p:cNvSpPr>
          <p:nvPr/>
        </p:nvSpPr>
        <p:spPr>
          <a:xfrm>
            <a:off x="10220771" y="6172199"/>
            <a:ext cx="1674975" cy="2820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smtClean="0">
                <a:solidFill>
                  <a:schemeClr val="bg1"/>
                </a:solidFill>
                <a:latin typeface="SansSerifBldFLF" panose="02000603040000020003" pitchFamily="50" charset="0"/>
              </a:rPr>
              <a:t>GROUPID_17</a:t>
            </a:r>
            <a:endParaRPr lang="en-IN" sz="2000" dirty="0">
              <a:solidFill>
                <a:schemeClr val="bg1"/>
              </a:solidFill>
              <a:latin typeface="SansSerifBldFLF" panose="02000603040000020003" pitchFamily="50" charset="0"/>
            </a:endParaRPr>
          </a:p>
        </p:txBody>
      </p:sp>
      <p:sp>
        <p:nvSpPr>
          <p:cNvPr id="29" name="Subtitle 2"/>
          <p:cNvSpPr txBox="1">
            <a:spLocks/>
          </p:cNvSpPr>
          <p:nvPr/>
        </p:nvSpPr>
        <p:spPr>
          <a:xfrm>
            <a:off x="4067782" y="1037538"/>
            <a:ext cx="3996266" cy="28200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smtClean="0">
                <a:solidFill>
                  <a:schemeClr val="bg1">
                    <a:lumMod val="50000"/>
                  </a:schemeClr>
                </a:solidFill>
                <a:latin typeface="Gill Sans MT" panose="020B0502020104020203" pitchFamily="34" charset="0"/>
              </a:rPr>
              <a:t>Shopping Cart &amp; Payment Zone </a:t>
            </a:r>
            <a:endParaRPr lang="en-IN" sz="2000" b="1" dirty="0">
              <a:solidFill>
                <a:schemeClr val="bg1">
                  <a:lumMod val="50000"/>
                </a:schemeClr>
              </a:solidFill>
              <a:latin typeface="SansSerifBldFLF" panose="02000603040000020003" pitchFamily="50" charset="0"/>
            </a:endParaRPr>
          </a:p>
        </p:txBody>
      </p:sp>
      <p:pic>
        <p:nvPicPr>
          <p:cNvPr id="30" name="Picture 29"/>
          <p:cNvPicPr>
            <a:picLocks noChangeAspect="1"/>
          </p:cNvPicPr>
          <p:nvPr/>
        </p:nvPicPr>
        <p:blipFill rotWithShape="1">
          <a:blip r:embed="rId4" cstate="print">
            <a:extLst>
              <a:ext uri="{28A0092B-C50C-407E-A947-70E740481C1C}">
                <a14:useLocalDpi xmlns:a14="http://schemas.microsoft.com/office/drawing/2010/main" val="0"/>
              </a:ext>
            </a:extLst>
          </a:blip>
          <a:srcRect t="8583" b="5148"/>
          <a:stretch/>
        </p:blipFill>
        <p:spPr>
          <a:xfrm>
            <a:off x="1517074" y="1597936"/>
            <a:ext cx="2824779" cy="1325745"/>
          </a:xfrm>
          <a:prstGeom prst="rect">
            <a:avLst/>
          </a:prstGeom>
          <a:ln>
            <a:noFill/>
          </a:ln>
          <a:effectLst>
            <a:outerShdw blurRad="190500" algn="tl" rotWithShape="0">
              <a:srgbClr val="000000">
                <a:alpha val="70000"/>
              </a:srgbClr>
            </a:outerShdw>
          </a:effectLst>
        </p:spPr>
      </p:pic>
      <p:pic>
        <p:nvPicPr>
          <p:cNvPr id="41" name="Picture 40"/>
          <p:cNvPicPr>
            <a:picLocks noChangeAspect="1"/>
          </p:cNvPicPr>
          <p:nvPr/>
        </p:nvPicPr>
        <p:blipFill rotWithShape="1">
          <a:blip r:embed="rId5" cstate="print">
            <a:extLst>
              <a:ext uri="{28A0092B-C50C-407E-A947-70E740481C1C}">
                <a14:useLocalDpi xmlns:a14="http://schemas.microsoft.com/office/drawing/2010/main" val="0"/>
              </a:ext>
            </a:extLst>
          </a:blip>
          <a:srcRect t="9149" b="6624"/>
          <a:stretch/>
        </p:blipFill>
        <p:spPr>
          <a:xfrm>
            <a:off x="4663746" y="1597936"/>
            <a:ext cx="2853918" cy="1326790"/>
          </a:xfrm>
          <a:prstGeom prst="rect">
            <a:avLst/>
          </a:prstGeom>
          <a:ln>
            <a:noFill/>
          </a:ln>
          <a:effectLst>
            <a:outerShdw blurRad="190500" algn="tl" rotWithShape="0">
              <a:srgbClr val="000000">
                <a:alpha val="70000"/>
              </a:srgbClr>
            </a:outerShdw>
          </a:effectLst>
        </p:spPr>
      </p:pic>
      <p:pic>
        <p:nvPicPr>
          <p:cNvPr id="42" name="Picture 41"/>
          <p:cNvPicPr>
            <a:picLocks noChangeAspect="1"/>
          </p:cNvPicPr>
          <p:nvPr/>
        </p:nvPicPr>
        <p:blipFill rotWithShape="1">
          <a:blip r:embed="rId6" cstate="print">
            <a:extLst>
              <a:ext uri="{28A0092B-C50C-407E-A947-70E740481C1C}">
                <a14:useLocalDpi xmlns:a14="http://schemas.microsoft.com/office/drawing/2010/main" val="0"/>
              </a:ext>
            </a:extLst>
          </a:blip>
          <a:srcRect t="8267" b="5386"/>
          <a:stretch/>
        </p:blipFill>
        <p:spPr>
          <a:xfrm>
            <a:off x="7812588" y="1597936"/>
            <a:ext cx="2845698" cy="1325961"/>
          </a:xfrm>
          <a:prstGeom prst="rect">
            <a:avLst/>
          </a:prstGeom>
          <a:ln>
            <a:noFill/>
          </a:ln>
          <a:effectLst>
            <a:outerShdw blurRad="190500" algn="tl" rotWithShape="0">
              <a:srgbClr val="000000">
                <a:alpha val="70000"/>
              </a:srgbClr>
            </a:outerShdw>
          </a:effectLst>
        </p:spPr>
      </p:pic>
      <p:pic>
        <p:nvPicPr>
          <p:cNvPr id="43" name="Picture 42"/>
          <p:cNvPicPr>
            <a:picLocks noChangeAspect="1"/>
          </p:cNvPicPr>
          <p:nvPr/>
        </p:nvPicPr>
        <p:blipFill rotWithShape="1">
          <a:blip r:embed="rId7" cstate="print">
            <a:extLst>
              <a:ext uri="{28A0092B-C50C-407E-A947-70E740481C1C}">
                <a14:useLocalDpi xmlns:a14="http://schemas.microsoft.com/office/drawing/2010/main" val="0"/>
              </a:ext>
            </a:extLst>
          </a:blip>
          <a:srcRect t="8907" b="6351"/>
          <a:stretch/>
        </p:blipFill>
        <p:spPr>
          <a:xfrm>
            <a:off x="1510837" y="3159211"/>
            <a:ext cx="2836373" cy="1350141"/>
          </a:xfrm>
          <a:prstGeom prst="rect">
            <a:avLst/>
          </a:prstGeom>
          <a:ln>
            <a:noFill/>
          </a:ln>
          <a:effectLst>
            <a:outerShdw blurRad="190500" algn="tl" rotWithShape="0">
              <a:srgbClr val="000000">
                <a:alpha val="70000"/>
              </a:srgbClr>
            </a:outerShdw>
          </a:effectLst>
        </p:spPr>
      </p:pic>
      <p:pic>
        <p:nvPicPr>
          <p:cNvPr id="45" name="Picture 44"/>
          <p:cNvPicPr>
            <a:picLocks noChangeAspect="1"/>
          </p:cNvPicPr>
          <p:nvPr/>
        </p:nvPicPr>
        <p:blipFill rotWithShape="1">
          <a:blip r:embed="rId8" cstate="print">
            <a:extLst>
              <a:ext uri="{28A0092B-C50C-407E-A947-70E740481C1C}">
                <a14:useLocalDpi xmlns:a14="http://schemas.microsoft.com/office/drawing/2010/main" val="0"/>
              </a:ext>
            </a:extLst>
          </a:blip>
          <a:srcRect t="9034" b="5381"/>
          <a:stretch/>
        </p:blipFill>
        <p:spPr>
          <a:xfrm>
            <a:off x="7812588" y="3157175"/>
            <a:ext cx="2852875" cy="1352177"/>
          </a:xfrm>
          <a:prstGeom prst="rect">
            <a:avLst/>
          </a:prstGeom>
          <a:ln>
            <a:noFill/>
          </a:ln>
          <a:effectLst>
            <a:outerShdw blurRad="190500" algn="tl" rotWithShape="0">
              <a:srgbClr val="000000">
                <a:alpha val="70000"/>
              </a:srgbClr>
            </a:outerShdw>
          </a:effectLst>
        </p:spPr>
      </p:pic>
      <p:pic>
        <p:nvPicPr>
          <p:cNvPr id="15" name="Picture 14"/>
          <p:cNvPicPr>
            <a:picLocks noChangeAspect="1"/>
          </p:cNvPicPr>
          <p:nvPr/>
        </p:nvPicPr>
        <p:blipFill rotWithShape="1">
          <a:blip r:embed="rId9" cstate="print">
            <a:extLst>
              <a:ext uri="{28A0092B-C50C-407E-A947-70E740481C1C}">
                <a14:useLocalDpi xmlns:a14="http://schemas.microsoft.com/office/drawing/2010/main" val="0"/>
              </a:ext>
            </a:extLst>
          </a:blip>
          <a:srcRect t="8192" b="6394"/>
          <a:stretch/>
        </p:blipFill>
        <p:spPr>
          <a:xfrm>
            <a:off x="4658375" y="3163497"/>
            <a:ext cx="2859289" cy="1350642"/>
          </a:xfrm>
          <a:prstGeom prst="rect">
            <a:avLst/>
          </a:prstGeom>
          <a:ln>
            <a:noFill/>
          </a:ln>
          <a:effectLst>
            <a:outerShdw blurRad="190500" algn="tl" rotWithShape="0">
              <a:srgbClr val="000000">
                <a:alpha val="70000"/>
              </a:srgbClr>
            </a:outerShdw>
          </a:effectLst>
        </p:spPr>
      </p:pic>
      <p:sp>
        <p:nvSpPr>
          <p:cNvPr id="17" name="Subtitle 2"/>
          <p:cNvSpPr txBox="1">
            <a:spLocks/>
          </p:cNvSpPr>
          <p:nvPr/>
        </p:nvSpPr>
        <p:spPr>
          <a:xfrm>
            <a:off x="1501890" y="4837071"/>
            <a:ext cx="9156396" cy="7847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50" dirty="0" smtClean="0">
                <a:solidFill>
                  <a:schemeClr val="bg1">
                    <a:lumMod val="65000"/>
                  </a:schemeClr>
                </a:solidFill>
                <a:latin typeface="Gill Sans MT" panose="020B0502020104020203" pitchFamily="34" charset="0"/>
              </a:rPr>
              <a:t>By clicking on the cart option, a user will be directed to the ‘Shopping Cart’ page where the user can view all his products and click on ‘Proceed to Checkout’ to make payment. A form will be available asking for the user’s card details and rest. After clicking on ‘Pay Now’, the user will be redirected to home page.      </a:t>
            </a:r>
            <a:endParaRPr lang="en-IN" sz="1650" dirty="0">
              <a:solidFill>
                <a:schemeClr val="bg1">
                  <a:lumMod val="65000"/>
                </a:schemeClr>
              </a:solidFill>
              <a:latin typeface="Gill Sans MT" panose="020B0502020104020203" pitchFamily="34" charset="0"/>
            </a:endParaRPr>
          </a:p>
        </p:txBody>
      </p:sp>
    </p:spTree>
    <p:extLst>
      <p:ext uri="{BB962C8B-B14F-4D97-AF65-F5344CB8AC3E}">
        <p14:creationId xmlns:p14="http://schemas.microsoft.com/office/powerpoint/2010/main" val="28889200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9630" cy="6858000"/>
          </a:xfrm>
          <a:prstGeom prst="rect">
            <a:avLst/>
          </a:prstGeom>
        </p:spPr>
      </p:pic>
      <p:pic>
        <p:nvPicPr>
          <p:cNvPr id="13" name="Picture 1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93308" y="5781167"/>
            <a:ext cx="978493" cy="978493"/>
          </a:xfrm>
          <a:prstGeom prst="rect">
            <a:avLst/>
          </a:prstGeom>
          <a:noFill/>
        </p:spPr>
      </p:pic>
      <p:sp>
        <p:nvSpPr>
          <p:cNvPr id="14" name="Subtitle 2"/>
          <p:cNvSpPr txBox="1">
            <a:spLocks/>
          </p:cNvSpPr>
          <p:nvPr/>
        </p:nvSpPr>
        <p:spPr>
          <a:xfrm>
            <a:off x="10220771" y="6172199"/>
            <a:ext cx="1674975" cy="2820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smtClean="0">
                <a:solidFill>
                  <a:schemeClr val="bg1"/>
                </a:solidFill>
                <a:latin typeface="SansSerifBldFLF" panose="02000603040000020003" pitchFamily="50" charset="0"/>
              </a:rPr>
              <a:t>GROUPID_17</a:t>
            </a:r>
            <a:endParaRPr lang="en-IN" sz="2000" dirty="0">
              <a:solidFill>
                <a:schemeClr val="bg1"/>
              </a:solidFill>
              <a:latin typeface="SansSerifBldFLF" panose="02000603040000020003" pitchFamily="50" charset="0"/>
            </a:endParaRPr>
          </a:p>
        </p:txBody>
      </p:sp>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8471" y="1597936"/>
            <a:ext cx="2821984" cy="1325745"/>
          </a:xfrm>
          <a:prstGeom prst="rect">
            <a:avLst/>
          </a:prstGeom>
          <a:ln>
            <a:noFill/>
          </a:ln>
          <a:effectLst>
            <a:outerShdw blurRad="190500" algn="tl" rotWithShape="0">
              <a:srgbClr val="000000">
                <a:alpha val="70000"/>
              </a:srgbClr>
            </a:outerShdw>
          </a:effectLst>
        </p:spPr>
      </p:pic>
      <p:pic>
        <p:nvPicPr>
          <p:cNvPr id="41" name="Picture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8600" y="1597936"/>
            <a:ext cx="2824209" cy="1326790"/>
          </a:xfrm>
          <a:prstGeom prst="rect">
            <a:avLst/>
          </a:prstGeom>
          <a:ln>
            <a:noFill/>
          </a:ln>
          <a:effectLst>
            <a:outerShdw blurRad="190500" algn="tl" rotWithShape="0">
              <a:srgbClr val="000000">
                <a:alpha val="70000"/>
              </a:srgbClr>
            </a:outerShdw>
          </a:effectLst>
        </p:spPr>
      </p:pic>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31823" y="1597936"/>
            <a:ext cx="2807227" cy="1325961"/>
          </a:xfrm>
          <a:prstGeom prst="rect">
            <a:avLst/>
          </a:prstGeom>
          <a:ln>
            <a:noFill/>
          </a:ln>
          <a:effectLst>
            <a:outerShdw blurRad="190500" algn="tl" rotWithShape="0">
              <a:srgbClr val="000000">
                <a:alpha val="70000"/>
              </a:srgbClr>
            </a:outerShdw>
          </a:effectLst>
        </p:spPr>
      </p:pic>
      <p:pic>
        <p:nvPicPr>
          <p:cNvPr id="43" name="Picture 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17904" y="3168482"/>
            <a:ext cx="2823326" cy="1327844"/>
          </a:xfrm>
          <a:prstGeom prst="rect">
            <a:avLst/>
          </a:prstGeom>
          <a:ln>
            <a:noFill/>
          </a:ln>
          <a:effectLst>
            <a:outerShdw blurRad="190500" algn="tl" rotWithShape="0">
              <a:srgbClr val="000000">
                <a:alpha val="70000"/>
              </a:srgbClr>
            </a:outerShdw>
          </a:effectLst>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31823" y="3163391"/>
            <a:ext cx="2807227" cy="1332137"/>
          </a:xfrm>
          <a:prstGeom prst="rect">
            <a:avLst/>
          </a:prstGeom>
          <a:ln>
            <a:noFill/>
          </a:ln>
          <a:effectLst>
            <a:outerShdw blurRad="190500" algn="tl" rotWithShape="0">
              <a:srgbClr val="000000">
                <a:alpha val="70000"/>
              </a:srgbClr>
            </a:outerShdw>
          </a:effectLst>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68521" y="3162595"/>
            <a:ext cx="2838984" cy="1333731"/>
          </a:xfrm>
          <a:prstGeom prst="rect">
            <a:avLst/>
          </a:prstGeom>
          <a:ln>
            <a:noFill/>
          </a:ln>
          <a:effectLst>
            <a:outerShdw blurRad="190500" algn="tl" rotWithShape="0">
              <a:srgbClr val="000000">
                <a:alpha val="70000"/>
              </a:srgbClr>
            </a:outerShdw>
          </a:effectLst>
        </p:spPr>
      </p:pic>
      <p:sp>
        <p:nvSpPr>
          <p:cNvPr id="16" name="Subtitle 2"/>
          <p:cNvSpPr txBox="1">
            <a:spLocks/>
          </p:cNvSpPr>
          <p:nvPr/>
        </p:nvSpPr>
        <p:spPr>
          <a:xfrm>
            <a:off x="5343970" y="1066800"/>
            <a:ext cx="1615629" cy="28200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smtClean="0">
                <a:solidFill>
                  <a:schemeClr val="bg1">
                    <a:lumMod val="50000"/>
                  </a:schemeClr>
                </a:solidFill>
                <a:latin typeface="Gill Sans MT" panose="020B0502020104020203" pitchFamily="34" charset="0"/>
              </a:rPr>
              <a:t>Games</a:t>
            </a:r>
            <a:endParaRPr lang="en-IN" sz="2000" b="1" dirty="0">
              <a:solidFill>
                <a:schemeClr val="bg1">
                  <a:lumMod val="50000"/>
                </a:schemeClr>
              </a:solidFill>
              <a:latin typeface="SansSerifBldFLF" panose="02000603040000020003" pitchFamily="50" charset="0"/>
            </a:endParaRPr>
          </a:p>
        </p:txBody>
      </p:sp>
      <p:sp>
        <p:nvSpPr>
          <p:cNvPr id="18" name="Subtitle 2"/>
          <p:cNvSpPr txBox="1">
            <a:spLocks/>
          </p:cNvSpPr>
          <p:nvPr/>
        </p:nvSpPr>
        <p:spPr>
          <a:xfrm>
            <a:off x="2312016" y="4837071"/>
            <a:ext cx="7839517" cy="7847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50" dirty="0" smtClean="0">
                <a:solidFill>
                  <a:schemeClr val="bg1">
                    <a:lumMod val="65000"/>
                  </a:schemeClr>
                </a:solidFill>
                <a:latin typeface="Gill Sans MT" panose="020B0502020104020203" pitchFamily="34" charset="0"/>
              </a:rPr>
              <a:t>The ‘Games’ page of Robomotz contains the best games out there and a vast description about various popular games. Some of the included sections are namely ‘Latest News’, ‘Recent Games’, ‘Tournaments’, ‘Recent Reviews’, ‘Latest Posts’ and ‘Top Comments’.</a:t>
            </a:r>
            <a:endParaRPr lang="en-IN" sz="1650" dirty="0">
              <a:solidFill>
                <a:schemeClr val="bg1">
                  <a:lumMod val="65000"/>
                </a:schemeClr>
              </a:solidFill>
              <a:latin typeface="Gill Sans MT" panose="020B0502020104020203" pitchFamily="34" charset="0"/>
            </a:endParaRPr>
          </a:p>
        </p:txBody>
      </p:sp>
    </p:spTree>
    <p:extLst>
      <p:ext uri="{BB962C8B-B14F-4D97-AF65-F5344CB8AC3E}">
        <p14:creationId xmlns:p14="http://schemas.microsoft.com/office/powerpoint/2010/main" val="38548583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3" y="0"/>
            <a:ext cx="12189630" cy="6858000"/>
          </a:xfrm>
          <a:prstGeom prst="rect">
            <a:avLst/>
          </a:prstGeom>
        </p:spPr>
      </p:pic>
      <p:pic>
        <p:nvPicPr>
          <p:cNvPr id="13" name="Picture 1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44108" y="5781167"/>
            <a:ext cx="978493" cy="978493"/>
          </a:xfrm>
          <a:prstGeom prst="rect">
            <a:avLst/>
          </a:prstGeom>
          <a:noFill/>
        </p:spPr>
      </p:pic>
      <p:sp>
        <p:nvSpPr>
          <p:cNvPr id="14" name="Subtitle 2"/>
          <p:cNvSpPr txBox="1">
            <a:spLocks/>
          </p:cNvSpPr>
          <p:nvPr/>
        </p:nvSpPr>
        <p:spPr>
          <a:xfrm>
            <a:off x="10220771" y="6172199"/>
            <a:ext cx="1674975" cy="2820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smtClean="0">
                <a:solidFill>
                  <a:schemeClr val="bg1"/>
                </a:solidFill>
                <a:latin typeface="SansSerifBldFLF" panose="02000603040000020003" pitchFamily="50" charset="0"/>
              </a:rPr>
              <a:t>GROUPID_17</a:t>
            </a:r>
            <a:endParaRPr lang="en-IN" sz="2000" dirty="0">
              <a:solidFill>
                <a:schemeClr val="bg1"/>
              </a:solidFill>
              <a:latin typeface="SansSerifBldFLF" panose="02000603040000020003" pitchFamily="50" charset="0"/>
            </a:endParaRPr>
          </a:p>
        </p:txBody>
      </p:sp>
      <p:sp>
        <p:nvSpPr>
          <p:cNvPr id="29" name="Subtitle 2"/>
          <p:cNvSpPr txBox="1">
            <a:spLocks/>
          </p:cNvSpPr>
          <p:nvPr/>
        </p:nvSpPr>
        <p:spPr>
          <a:xfrm>
            <a:off x="5108288" y="1069640"/>
            <a:ext cx="1971230" cy="2820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smtClean="0">
                <a:solidFill>
                  <a:schemeClr val="bg1">
                    <a:lumMod val="50000"/>
                  </a:schemeClr>
                </a:solidFill>
                <a:latin typeface="Gill Sans MT" panose="020B0502020104020203" pitchFamily="34" charset="0"/>
              </a:rPr>
              <a:t>News &amp; Events</a:t>
            </a:r>
            <a:endParaRPr lang="en-IN" sz="2000" b="1" dirty="0">
              <a:solidFill>
                <a:schemeClr val="bg1">
                  <a:lumMod val="50000"/>
                </a:schemeClr>
              </a:solidFill>
              <a:latin typeface="SansSerifBldFLF" panose="02000603040000020003" pitchFamily="50" charset="0"/>
            </a:endParaRPr>
          </a:p>
        </p:txBody>
      </p:sp>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69902" y="1595953"/>
            <a:ext cx="3490027" cy="1642152"/>
          </a:xfrm>
          <a:prstGeom prst="rect">
            <a:avLst/>
          </a:prstGeom>
          <a:ln>
            <a:noFill/>
          </a:ln>
          <a:effectLst>
            <a:outerShdw blurRad="190500" algn="tl" rotWithShape="0">
              <a:srgbClr val="000000">
                <a:alpha val="70000"/>
              </a:srgbClr>
            </a:outerShdw>
          </a:effectLst>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71159" y="1595953"/>
            <a:ext cx="3464760" cy="1642152"/>
          </a:xfrm>
          <a:prstGeom prst="rect">
            <a:avLst/>
          </a:prstGeom>
          <a:ln>
            <a:noFill/>
          </a:ln>
          <a:effectLst>
            <a:outerShdw blurRad="190500" algn="tl" rotWithShape="0">
              <a:srgbClr val="000000">
                <a:alpha val="70000"/>
              </a:srgbClr>
            </a:outerShdw>
          </a:effectLst>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88228" y="3382419"/>
            <a:ext cx="3453375" cy="1642152"/>
          </a:xfrm>
          <a:prstGeom prst="rect">
            <a:avLst/>
          </a:prstGeom>
          <a:ln>
            <a:noFill/>
          </a:ln>
          <a:effectLst>
            <a:outerShdw blurRad="190500" algn="tl" rotWithShape="0">
              <a:srgbClr val="000000">
                <a:alpha val="70000"/>
              </a:srgbClr>
            </a:outerShdw>
          </a:effectLst>
        </p:spPr>
      </p:pic>
      <p:pic>
        <p:nvPicPr>
          <p:cNvPr id="24" name="Picture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45892" y="3383812"/>
            <a:ext cx="3490027" cy="1639365"/>
          </a:xfrm>
          <a:prstGeom prst="rect">
            <a:avLst/>
          </a:prstGeom>
          <a:ln>
            <a:noFill/>
          </a:ln>
          <a:effectLst>
            <a:outerShdw blurRad="190500" algn="tl" rotWithShape="0">
              <a:srgbClr val="000000">
                <a:alpha val="70000"/>
              </a:srgbClr>
            </a:outerShdw>
          </a:effectLst>
        </p:spPr>
      </p:pic>
      <p:sp>
        <p:nvSpPr>
          <p:cNvPr id="25" name="Subtitle 2"/>
          <p:cNvSpPr txBox="1">
            <a:spLocks/>
          </p:cNvSpPr>
          <p:nvPr/>
        </p:nvSpPr>
        <p:spPr>
          <a:xfrm>
            <a:off x="2337478" y="5153391"/>
            <a:ext cx="7602741" cy="5294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50" dirty="0" smtClean="0">
                <a:solidFill>
                  <a:schemeClr val="bg1">
                    <a:lumMod val="65000"/>
                  </a:schemeClr>
                </a:solidFill>
                <a:latin typeface="Gill Sans MT" panose="020B0502020104020203" pitchFamily="34" charset="0"/>
              </a:rPr>
              <a:t>The ‘News &amp; Events’ page of Robomotz involves latest news and stories about the website’s games. ‘Latest Stories’ and ‘Top Stories’ are two famous sections of it. </a:t>
            </a:r>
            <a:endParaRPr lang="en-IN" sz="1650" dirty="0">
              <a:solidFill>
                <a:schemeClr val="bg1">
                  <a:lumMod val="65000"/>
                </a:schemeClr>
              </a:solidFill>
              <a:latin typeface="Gill Sans MT" panose="020B0502020104020203" pitchFamily="34" charset="0"/>
            </a:endParaRPr>
          </a:p>
        </p:txBody>
      </p:sp>
    </p:spTree>
    <p:extLst>
      <p:ext uri="{BB962C8B-B14F-4D97-AF65-F5344CB8AC3E}">
        <p14:creationId xmlns:p14="http://schemas.microsoft.com/office/powerpoint/2010/main" val="61456321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942</TotalTime>
  <Words>769</Words>
  <Application>Microsoft Office PowerPoint</Application>
  <PresentationFormat>Widescreen</PresentationFormat>
  <Paragraphs>50</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Gill Sans MT</vt:lpstr>
      <vt:lpstr>SansSerifBldFLF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DIKSHYA</dc:creator>
  <cp:lastModifiedBy>DIKSHYA</cp:lastModifiedBy>
  <cp:revision>64</cp:revision>
  <dcterms:created xsi:type="dcterms:W3CDTF">2022-01-21T05:55:54Z</dcterms:created>
  <dcterms:modified xsi:type="dcterms:W3CDTF">2022-01-23T16:19:38Z</dcterms:modified>
</cp:coreProperties>
</file>